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6A7C2-56BE-4E9C-8A01-CF0DB000492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4F0E690-A95E-475A-B240-9797ADCE5730}">
      <dgm:prSet/>
      <dgm:spPr/>
      <dgm:t>
        <a:bodyPr/>
        <a:lstStyle/>
        <a:p>
          <a:pPr>
            <a:defRPr cap="all"/>
          </a:pPr>
          <a:r>
            <a:rPr lang="es-ES" baseline="0"/>
            <a:t>obtener_eleccion_jugador()</a:t>
          </a:r>
          <a:endParaRPr lang="en-US"/>
        </a:p>
      </dgm:t>
    </dgm:pt>
    <dgm:pt modelId="{5131EF31-148A-41F6-8097-3EE2A530EF14}" type="parTrans" cxnId="{84659E69-F5AB-4AD3-A88F-24C23417CD8D}">
      <dgm:prSet/>
      <dgm:spPr/>
      <dgm:t>
        <a:bodyPr/>
        <a:lstStyle/>
        <a:p>
          <a:endParaRPr lang="en-US"/>
        </a:p>
      </dgm:t>
    </dgm:pt>
    <dgm:pt modelId="{DD74F960-7C15-4126-997B-5AD63A0C616D}" type="sibTrans" cxnId="{84659E69-F5AB-4AD3-A88F-24C23417CD8D}">
      <dgm:prSet/>
      <dgm:spPr/>
      <dgm:t>
        <a:bodyPr/>
        <a:lstStyle/>
        <a:p>
          <a:endParaRPr lang="en-US"/>
        </a:p>
      </dgm:t>
    </dgm:pt>
    <dgm:pt modelId="{5606DC15-553B-41AF-BDB7-9E2D29AA581B}">
      <dgm:prSet/>
      <dgm:spPr/>
      <dgm:t>
        <a:bodyPr/>
        <a:lstStyle/>
        <a:p>
          <a:pPr>
            <a:defRPr cap="all"/>
          </a:pPr>
          <a:r>
            <a:rPr lang="es-ES" baseline="0"/>
            <a:t>obtener_eleccion_computadora()</a:t>
          </a:r>
          <a:endParaRPr lang="en-US"/>
        </a:p>
      </dgm:t>
    </dgm:pt>
    <dgm:pt modelId="{5E0E0D19-12BB-4DC6-A54D-768240AF07E3}" type="parTrans" cxnId="{5B710905-00BC-4037-B70A-A699A3231BB4}">
      <dgm:prSet/>
      <dgm:spPr/>
      <dgm:t>
        <a:bodyPr/>
        <a:lstStyle/>
        <a:p>
          <a:endParaRPr lang="en-US"/>
        </a:p>
      </dgm:t>
    </dgm:pt>
    <dgm:pt modelId="{1CB36727-523C-43CE-8770-2B0587669065}" type="sibTrans" cxnId="{5B710905-00BC-4037-B70A-A699A3231BB4}">
      <dgm:prSet/>
      <dgm:spPr/>
      <dgm:t>
        <a:bodyPr/>
        <a:lstStyle/>
        <a:p>
          <a:endParaRPr lang="en-US"/>
        </a:p>
      </dgm:t>
    </dgm:pt>
    <dgm:pt modelId="{84EC09AD-81D4-4995-B8DA-D22DF6C4D053}">
      <dgm:prSet/>
      <dgm:spPr/>
      <dgm:t>
        <a:bodyPr/>
        <a:lstStyle/>
        <a:p>
          <a:pPr>
            <a:defRPr cap="all"/>
          </a:pPr>
          <a:r>
            <a:rPr lang="es-ES" baseline="0"/>
            <a:t>determinar_ganador(jugador, computadora)</a:t>
          </a:r>
          <a:endParaRPr lang="en-US"/>
        </a:p>
      </dgm:t>
    </dgm:pt>
    <dgm:pt modelId="{AA11B228-E8F6-4693-8A46-A13D361BFF93}" type="parTrans" cxnId="{C1CF1E42-91EE-4B1D-905A-998C879EFDA3}">
      <dgm:prSet/>
      <dgm:spPr/>
      <dgm:t>
        <a:bodyPr/>
        <a:lstStyle/>
        <a:p>
          <a:endParaRPr lang="en-US"/>
        </a:p>
      </dgm:t>
    </dgm:pt>
    <dgm:pt modelId="{3AC53530-5971-4BB2-A3F5-AB7108072DA5}" type="sibTrans" cxnId="{C1CF1E42-91EE-4B1D-905A-998C879EFDA3}">
      <dgm:prSet/>
      <dgm:spPr/>
      <dgm:t>
        <a:bodyPr/>
        <a:lstStyle/>
        <a:p>
          <a:endParaRPr lang="en-US"/>
        </a:p>
      </dgm:t>
    </dgm:pt>
    <dgm:pt modelId="{D4C6EF8D-F094-4B23-B5B9-28787C76281F}">
      <dgm:prSet/>
      <dgm:spPr/>
      <dgm:t>
        <a:bodyPr/>
        <a:lstStyle/>
        <a:p>
          <a:pPr>
            <a:defRPr cap="all"/>
          </a:pPr>
          <a:r>
            <a:rPr lang="es-ES" baseline="0"/>
            <a:t>jugar()</a:t>
          </a:r>
          <a:endParaRPr lang="en-US"/>
        </a:p>
      </dgm:t>
    </dgm:pt>
    <dgm:pt modelId="{B3AFAEF0-5998-449D-9F6A-EB12A054547B}" type="parTrans" cxnId="{D71F5AF5-3FC4-4790-BF41-6BE2E2DDE186}">
      <dgm:prSet/>
      <dgm:spPr/>
      <dgm:t>
        <a:bodyPr/>
        <a:lstStyle/>
        <a:p>
          <a:endParaRPr lang="en-US"/>
        </a:p>
      </dgm:t>
    </dgm:pt>
    <dgm:pt modelId="{40667212-C945-419B-955F-0E93070730B8}" type="sibTrans" cxnId="{D71F5AF5-3FC4-4790-BF41-6BE2E2DDE186}">
      <dgm:prSet/>
      <dgm:spPr/>
      <dgm:t>
        <a:bodyPr/>
        <a:lstStyle/>
        <a:p>
          <a:endParaRPr lang="en-US"/>
        </a:p>
      </dgm:t>
    </dgm:pt>
    <dgm:pt modelId="{507D4C4E-5F67-4E9C-ABB3-7F3A550F2B88}" type="pres">
      <dgm:prSet presAssocID="{7646A7C2-56BE-4E9C-8A01-CF0DB000492A}" presName="root" presStyleCnt="0">
        <dgm:presLayoutVars>
          <dgm:dir/>
          <dgm:resizeHandles val="exact"/>
        </dgm:presLayoutVars>
      </dgm:prSet>
      <dgm:spPr/>
    </dgm:pt>
    <dgm:pt modelId="{216C81C2-5889-4F19-899C-DF6DBEBFA95C}" type="pres">
      <dgm:prSet presAssocID="{04F0E690-A95E-475A-B240-9797ADCE5730}" presName="compNode" presStyleCnt="0"/>
      <dgm:spPr/>
    </dgm:pt>
    <dgm:pt modelId="{6923D309-E304-49D0-8693-B998CDC78F56}" type="pres">
      <dgm:prSet presAssocID="{04F0E690-A95E-475A-B240-9797ADCE573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23A282C-9596-4B71-9D99-35FCEFA6B144}" type="pres">
      <dgm:prSet presAssocID="{04F0E690-A95E-475A-B240-9797ADCE57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20DD6ED0-253C-455E-B057-CB621E350464}" type="pres">
      <dgm:prSet presAssocID="{04F0E690-A95E-475A-B240-9797ADCE5730}" presName="spaceRect" presStyleCnt="0"/>
      <dgm:spPr/>
    </dgm:pt>
    <dgm:pt modelId="{4F5F65C4-4516-4C37-9598-6E08F11AA1AC}" type="pres">
      <dgm:prSet presAssocID="{04F0E690-A95E-475A-B240-9797ADCE5730}" presName="textRect" presStyleLbl="revTx" presStyleIdx="0" presStyleCnt="4">
        <dgm:presLayoutVars>
          <dgm:chMax val="1"/>
          <dgm:chPref val="1"/>
        </dgm:presLayoutVars>
      </dgm:prSet>
      <dgm:spPr/>
    </dgm:pt>
    <dgm:pt modelId="{3101D0AD-DF2F-40D8-BF5C-E84CFC471B54}" type="pres">
      <dgm:prSet presAssocID="{DD74F960-7C15-4126-997B-5AD63A0C616D}" presName="sibTrans" presStyleCnt="0"/>
      <dgm:spPr/>
    </dgm:pt>
    <dgm:pt modelId="{D1AA0D29-90D3-4E63-99BD-38F2C7B9D54D}" type="pres">
      <dgm:prSet presAssocID="{5606DC15-553B-41AF-BDB7-9E2D29AA581B}" presName="compNode" presStyleCnt="0"/>
      <dgm:spPr/>
    </dgm:pt>
    <dgm:pt modelId="{96E19A98-4DFC-4969-A318-F7DE307386E0}" type="pres">
      <dgm:prSet presAssocID="{5606DC15-553B-41AF-BDB7-9E2D29AA581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9B3E5B-EAE2-4300-A717-62F8E30DBC17}" type="pres">
      <dgm:prSet presAssocID="{5606DC15-553B-41AF-BDB7-9E2D29AA58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810EA5B0-F1BD-474B-A1B7-6E25887DD280}" type="pres">
      <dgm:prSet presAssocID="{5606DC15-553B-41AF-BDB7-9E2D29AA581B}" presName="spaceRect" presStyleCnt="0"/>
      <dgm:spPr/>
    </dgm:pt>
    <dgm:pt modelId="{F187265B-D61C-47E8-A363-0B928D715517}" type="pres">
      <dgm:prSet presAssocID="{5606DC15-553B-41AF-BDB7-9E2D29AA581B}" presName="textRect" presStyleLbl="revTx" presStyleIdx="1" presStyleCnt="4">
        <dgm:presLayoutVars>
          <dgm:chMax val="1"/>
          <dgm:chPref val="1"/>
        </dgm:presLayoutVars>
      </dgm:prSet>
      <dgm:spPr/>
    </dgm:pt>
    <dgm:pt modelId="{E9570367-3C1C-4381-9C06-FB4235EE2D26}" type="pres">
      <dgm:prSet presAssocID="{1CB36727-523C-43CE-8770-2B0587669065}" presName="sibTrans" presStyleCnt="0"/>
      <dgm:spPr/>
    </dgm:pt>
    <dgm:pt modelId="{2AB6A584-4E2C-418D-88F7-FAF7DFEC2420}" type="pres">
      <dgm:prSet presAssocID="{84EC09AD-81D4-4995-B8DA-D22DF6C4D053}" presName="compNode" presStyleCnt="0"/>
      <dgm:spPr/>
    </dgm:pt>
    <dgm:pt modelId="{F382098E-9C61-4444-8788-4DB2E732FE7B}" type="pres">
      <dgm:prSet presAssocID="{84EC09AD-81D4-4995-B8DA-D22DF6C4D05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3FEED6B-E1E7-441A-AA2B-D8CE934801BD}" type="pres">
      <dgm:prSet presAssocID="{84EC09AD-81D4-4995-B8DA-D22DF6C4D0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4535078C-22C0-4E06-B4CD-8AD3D006B949}" type="pres">
      <dgm:prSet presAssocID="{84EC09AD-81D4-4995-B8DA-D22DF6C4D053}" presName="spaceRect" presStyleCnt="0"/>
      <dgm:spPr/>
    </dgm:pt>
    <dgm:pt modelId="{3950C7F2-CBAB-494C-A70F-C0CCB0F6E991}" type="pres">
      <dgm:prSet presAssocID="{84EC09AD-81D4-4995-B8DA-D22DF6C4D053}" presName="textRect" presStyleLbl="revTx" presStyleIdx="2" presStyleCnt="4">
        <dgm:presLayoutVars>
          <dgm:chMax val="1"/>
          <dgm:chPref val="1"/>
        </dgm:presLayoutVars>
      </dgm:prSet>
      <dgm:spPr/>
    </dgm:pt>
    <dgm:pt modelId="{C496D435-B6EA-4975-8EF8-4C7B7C4AE248}" type="pres">
      <dgm:prSet presAssocID="{3AC53530-5971-4BB2-A3F5-AB7108072DA5}" presName="sibTrans" presStyleCnt="0"/>
      <dgm:spPr/>
    </dgm:pt>
    <dgm:pt modelId="{4670BD10-5807-4BBD-BCB8-B3B91BF4CC7B}" type="pres">
      <dgm:prSet presAssocID="{D4C6EF8D-F094-4B23-B5B9-28787C76281F}" presName="compNode" presStyleCnt="0"/>
      <dgm:spPr/>
    </dgm:pt>
    <dgm:pt modelId="{BDA167ED-0E8F-486E-8F25-810F61288F5C}" type="pres">
      <dgm:prSet presAssocID="{D4C6EF8D-F094-4B23-B5B9-28787C76281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F6FAB0-9758-494E-9B6D-10F962C93779}" type="pres">
      <dgm:prSet presAssocID="{D4C6EF8D-F094-4B23-B5B9-28787C7628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97E89A8-660C-4192-B253-AA364286BF22}" type="pres">
      <dgm:prSet presAssocID="{D4C6EF8D-F094-4B23-B5B9-28787C76281F}" presName="spaceRect" presStyleCnt="0"/>
      <dgm:spPr/>
    </dgm:pt>
    <dgm:pt modelId="{3DBB401F-60C1-4112-9D8C-D580C68F8CD9}" type="pres">
      <dgm:prSet presAssocID="{D4C6EF8D-F094-4B23-B5B9-28787C7628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710905-00BC-4037-B70A-A699A3231BB4}" srcId="{7646A7C2-56BE-4E9C-8A01-CF0DB000492A}" destId="{5606DC15-553B-41AF-BDB7-9E2D29AA581B}" srcOrd="1" destOrd="0" parTransId="{5E0E0D19-12BB-4DC6-A54D-768240AF07E3}" sibTransId="{1CB36727-523C-43CE-8770-2B0587669065}"/>
    <dgm:cxn modelId="{C1CF1E42-91EE-4B1D-905A-998C879EFDA3}" srcId="{7646A7C2-56BE-4E9C-8A01-CF0DB000492A}" destId="{84EC09AD-81D4-4995-B8DA-D22DF6C4D053}" srcOrd="2" destOrd="0" parTransId="{AA11B228-E8F6-4693-8A46-A13D361BFF93}" sibTransId="{3AC53530-5971-4BB2-A3F5-AB7108072DA5}"/>
    <dgm:cxn modelId="{84659E69-F5AB-4AD3-A88F-24C23417CD8D}" srcId="{7646A7C2-56BE-4E9C-8A01-CF0DB000492A}" destId="{04F0E690-A95E-475A-B240-9797ADCE5730}" srcOrd="0" destOrd="0" parTransId="{5131EF31-148A-41F6-8097-3EE2A530EF14}" sibTransId="{DD74F960-7C15-4126-997B-5AD63A0C616D}"/>
    <dgm:cxn modelId="{AD466E87-106A-43FB-BE0D-FFAF359DDC43}" type="presOf" srcId="{D4C6EF8D-F094-4B23-B5B9-28787C76281F}" destId="{3DBB401F-60C1-4112-9D8C-D580C68F8CD9}" srcOrd="0" destOrd="0" presId="urn:microsoft.com/office/officeart/2018/5/layout/IconLeafLabelList"/>
    <dgm:cxn modelId="{3239B98D-AFD6-43AA-A1AB-DECFCA850C3E}" type="presOf" srcId="{7646A7C2-56BE-4E9C-8A01-CF0DB000492A}" destId="{507D4C4E-5F67-4E9C-ABB3-7F3A550F2B88}" srcOrd="0" destOrd="0" presId="urn:microsoft.com/office/officeart/2018/5/layout/IconLeafLabelList"/>
    <dgm:cxn modelId="{19773FC6-6AD0-4A93-AE48-D98838280E93}" type="presOf" srcId="{84EC09AD-81D4-4995-B8DA-D22DF6C4D053}" destId="{3950C7F2-CBAB-494C-A70F-C0CCB0F6E991}" srcOrd="0" destOrd="0" presId="urn:microsoft.com/office/officeart/2018/5/layout/IconLeafLabelList"/>
    <dgm:cxn modelId="{EA50A6E4-326F-4D57-927B-9F3BFD1D3260}" type="presOf" srcId="{04F0E690-A95E-475A-B240-9797ADCE5730}" destId="{4F5F65C4-4516-4C37-9598-6E08F11AA1AC}" srcOrd="0" destOrd="0" presId="urn:microsoft.com/office/officeart/2018/5/layout/IconLeafLabelList"/>
    <dgm:cxn modelId="{D71F5AF5-3FC4-4790-BF41-6BE2E2DDE186}" srcId="{7646A7C2-56BE-4E9C-8A01-CF0DB000492A}" destId="{D4C6EF8D-F094-4B23-B5B9-28787C76281F}" srcOrd="3" destOrd="0" parTransId="{B3AFAEF0-5998-449D-9F6A-EB12A054547B}" sibTransId="{40667212-C945-419B-955F-0E93070730B8}"/>
    <dgm:cxn modelId="{86DE67F6-2169-45E5-8E83-B6E37687F69D}" type="presOf" srcId="{5606DC15-553B-41AF-BDB7-9E2D29AA581B}" destId="{F187265B-D61C-47E8-A363-0B928D715517}" srcOrd="0" destOrd="0" presId="urn:microsoft.com/office/officeart/2018/5/layout/IconLeafLabelList"/>
    <dgm:cxn modelId="{977B7405-DF2E-4124-BEC9-6181BB821033}" type="presParOf" srcId="{507D4C4E-5F67-4E9C-ABB3-7F3A550F2B88}" destId="{216C81C2-5889-4F19-899C-DF6DBEBFA95C}" srcOrd="0" destOrd="0" presId="urn:microsoft.com/office/officeart/2018/5/layout/IconLeafLabelList"/>
    <dgm:cxn modelId="{B1E2716B-8E4A-48EC-B5F0-A581FEC887B6}" type="presParOf" srcId="{216C81C2-5889-4F19-899C-DF6DBEBFA95C}" destId="{6923D309-E304-49D0-8693-B998CDC78F56}" srcOrd="0" destOrd="0" presId="urn:microsoft.com/office/officeart/2018/5/layout/IconLeafLabelList"/>
    <dgm:cxn modelId="{33E595CD-9814-4C87-87D6-75C105F6D6DF}" type="presParOf" srcId="{216C81C2-5889-4F19-899C-DF6DBEBFA95C}" destId="{E23A282C-9596-4B71-9D99-35FCEFA6B144}" srcOrd="1" destOrd="0" presId="urn:microsoft.com/office/officeart/2018/5/layout/IconLeafLabelList"/>
    <dgm:cxn modelId="{E7A85731-B819-46DD-8F7E-4F0D52D02CAA}" type="presParOf" srcId="{216C81C2-5889-4F19-899C-DF6DBEBFA95C}" destId="{20DD6ED0-253C-455E-B057-CB621E350464}" srcOrd="2" destOrd="0" presId="urn:microsoft.com/office/officeart/2018/5/layout/IconLeafLabelList"/>
    <dgm:cxn modelId="{63A7CBFC-DB3A-4951-B8F0-4EE86DB8659D}" type="presParOf" srcId="{216C81C2-5889-4F19-899C-DF6DBEBFA95C}" destId="{4F5F65C4-4516-4C37-9598-6E08F11AA1AC}" srcOrd="3" destOrd="0" presId="urn:microsoft.com/office/officeart/2018/5/layout/IconLeafLabelList"/>
    <dgm:cxn modelId="{8A362D6B-A331-4B4C-B381-ED13C8E83E9C}" type="presParOf" srcId="{507D4C4E-5F67-4E9C-ABB3-7F3A550F2B88}" destId="{3101D0AD-DF2F-40D8-BF5C-E84CFC471B54}" srcOrd="1" destOrd="0" presId="urn:microsoft.com/office/officeart/2018/5/layout/IconLeafLabelList"/>
    <dgm:cxn modelId="{56396F9C-C061-456A-BAE8-38886ABA5CA0}" type="presParOf" srcId="{507D4C4E-5F67-4E9C-ABB3-7F3A550F2B88}" destId="{D1AA0D29-90D3-4E63-99BD-38F2C7B9D54D}" srcOrd="2" destOrd="0" presId="urn:microsoft.com/office/officeart/2018/5/layout/IconLeafLabelList"/>
    <dgm:cxn modelId="{916CB07F-096A-47E9-8D70-75C85AFEFA7E}" type="presParOf" srcId="{D1AA0D29-90D3-4E63-99BD-38F2C7B9D54D}" destId="{96E19A98-4DFC-4969-A318-F7DE307386E0}" srcOrd="0" destOrd="0" presId="urn:microsoft.com/office/officeart/2018/5/layout/IconLeafLabelList"/>
    <dgm:cxn modelId="{D8971EA0-9541-4B29-8A1B-362D2AC69B43}" type="presParOf" srcId="{D1AA0D29-90D3-4E63-99BD-38F2C7B9D54D}" destId="{E99B3E5B-EAE2-4300-A717-62F8E30DBC17}" srcOrd="1" destOrd="0" presId="urn:microsoft.com/office/officeart/2018/5/layout/IconLeafLabelList"/>
    <dgm:cxn modelId="{B6173E96-5B4F-4BCE-92FF-F5EDA47C3818}" type="presParOf" srcId="{D1AA0D29-90D3-4E63-99BD-38F2C7B9D54D}" destId="{810EA5B0-F1BD-474B-A1B7-6E25887DD280}" srcOrd="2" destOrd="0" presId="urn:microsoft.com/office/officeart/2018/5/layout/IconLeafLabelList"/>
    <dgm:cxn modelId="{57B10C08-F177-4BC2-B6B4-638D16762B0D}" type="presParOf" srcId="{D1AA0D29-90D3-4E63-99BD-38F2C7B9D54D}" destId="{F187265B-D61C-47E8-A363-0B928D715517}" srcOrd="3" destOrd="0" presId="urn:microsoft.com/office/officeart/2018/5/layout/IconLeafLabelList"/>
    <dgm:cxn modelId="{FBB40285-1303-46F7-A979-27ADFF6BBAB9}" type="presParOf" srcId="{507D4C4E-5F67-4E9C-ABB3-7F3A550F2B88}" destId="{E9570367-3C1C-4381-9C06-FB4235EE2D26}" srcOrd="3" destOrd="0" presId="urn:microsoft.com/office/officeart/2018/5/layout/IconLeafLabelList"/>
    <dgm:cxn modelId="{62734BBC-4F51-47DE-86FB-CEB14E1EBE83}" type="presParOf" srcId="{507D4C4E-5F67-4E9C-ABB3-7F3A550F2B88}" destId="{2AB6A584-4E2C-418D-88F7-FAF7DFEC2420}" srcOrd="4" destOrd="0" presId="urn:microsoft.com/office/officeart/2018/5/layout/IconLeafLabelList"/>
    <dgm:cxn modelId="{9B61C913-F91A-4F39-AAA2-B40D8183F54B}" type="presParOf" srcId="{2AB6A584-4E2C-418D-88F7-FAF7DFEC2420}" destId="{F382098E-9C61-4444-8788-4DB2E732FE7B}" srcOrd="0" destOrd="0" presId="urn:microsoft.com/office/officeart/2018/5/layout/IconLeafLabelList"/>
    <dgm:cxn modelId="{F6422011-E938-44C2-A441-BC555F72AFB4}" type="presParOf" srcId="{2AB6A584-4E2C-418D-88F7-FAF7DFEC2420}" destId="{F3FEED6B-E1E7-441A-AA2B-D8CE934801BD}" srcOrd="1" destOrd="0" presId="urn:microsoft.com/office/officeart/2018/5/layout/IconLeafLabelList"/>
    <dgm:cxn modelId="{F062D6ED-9C8B-4574-BC1C-DB4250E000B0}" type="presParOf" srcId="{2AB6A584-4E2C-418D-88F7-FAF7DFEC2420}" destId="{4535078C-22C0-4E06-B4CD-8AD3D006B949}" srcOrd="2" destOrd="0" presId="urn:microsoft.com/office/officeart/2018/5/layout/IconLeafLabelList"/>
    <dgm:cxn modelId="{46269833-0B58-45D2-B9DA-452463B65AC6}" type="presParOf" srcId="{2AB6A584-4E2C-418D-88F7-FAF7DFEC2420}" destId="{3950C7F2-CBAB-494C-A70F-C0CCB0F6E991}" srcOrd="3" destOrd="0" presId="urn:microsoft.com/office/officeart/2018/5/layout/IconLeafLabelList"/>
    <dgm:cxn modelId="{488F7C4B-EEB7-434B-B73E-AB0E9719CC3E}" type="presParOf" srcId="{507D4C4E-5F67-4E9C-ABB3-7F3A550F2B88}" destId="{C496D435-B6EA-4975-8EF8-4C7B7C4AE248}" srcOrd="5" destOrd="0" presId="urn:microsoft.com/office/officeart/2018/5/layout/IconLeafLabelList"/>
    <dgm:cxn modelId="{93C5A71F-ECD9-4814-AC04-4D3F3CD6D851}" type="presParOf" srcId="{507D4C4E-5F67-4E9C-ABB3-7F3A550F2B88}" destId="{4670BD10-5807-4BBD-BCB8-B3B91BF4CC7B}" srcOrd="6" destOrd="0" presId="urn:microsoft.com/office/officeart/2018/5/layout/IconLeafLabelList"/>
    <dgm:cxn modelId="{F2D20E97-2EC0-4190-85CA-1E3052888A85}" type="presParOf" srcId="{4670BD10-5807-4BBD-BCB8-B3B91BF4CC7B}" destId="{BDA167ED-0E8F-486E-8F25-810F61288F5C}" srcOrd="0" destOrd="0" presId="urn:microsoft.com/office/officeart/2018/5/layout/IconLeafLabelList"/>
    <dgm:cxn modelId="{953EFC90-8229-4950-99EA-EF5BC8F79262}" type="presParOf" srcId="{4670BD10-5807-4BBD-BCB8-B3B91BF4CC7B}" destId="{E5F6FAB0-9758-494E-9B6D-10F962C93779}" srcOrd="1" destOrd="0" presId="urn:microsoft.com/office/officeart/2018/5/layout/IconLeafLabelList"/>
    <dgm:cxn modelId="{01B3E1A6-8B8B-4C84-A583-B265DD27DFA9}" type="presParOf" srcId="{4670BD10-5807-4BBD-BCB8-B3B91BF4CC7B}" destId="{F97E89A8-660C-4192-B253-AA364286BF22}" srcOrd="2" destOrd="0" presId="urn:microsoft.com/office/officeart/2018/5/layout/IconLeafLabelList"/>
    <dgm:cxn modelId="{B60D6F81-76F9-4DC4-9020-3A97DC516E13}" type="presParOf" srcId="{4670BD10-5807-4BBD-BCB8-B3B91BF4CC7B}" destId="{3DBB401F-60C1-4112-9D8C-D580C68F8CD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AD384-703E-4578-8B0F-31730A52BD3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C37390-90E4-4F92-B3B3-7D909ADA18AF}">
      <dgm:prSet/>
      <dgm:spPr/>
      <dgm:t>
        <a:bodyPr/>
        <a:lstStyle/>
        <a:p>
          <a:r>
            <a:rPr lang="es-ES" baseline="0"/>
            <a:t>Entrada del usuario con validación.</a:t>
          </a:r>
          <a:endParaRPr lang="en-US"/>
        </a:p>
      </dgm:t>
    </dgm:pt>
    <dgm:pt modelId="{3597D013-96E7-4EA1-8011-6D55A3A42BB7}" type="parTrans" cxnId="{DF0BE973-4964-41AB-A0F1-DFE3431AAE75}">
      <dgm:prSet/>
      <dgm:spPr/>
      <dgm:t>
        <a:bodyPr/>
        <a:lstStyle/>
        <a:p>
          <a:endParaRPr lang="en-US"/>
        </a:p>
      </dgm:t>
    </dgm:pt>
    <dgm:pt modelId="{2752A7D1-DD63-4169-B907-86CB92160CBC}" type="sibTrans" cxnId="{DF0BE973-4964-41AB-A0F1-DFE3431AAE75}">
      <dgm:prSet/>
      <dgm:spPr/>
      <dgm:t>
        <a:bodyPr/>
        <a:lstStyle/>
        <a:p>
          <a:endParaRPr lang="en-US"/>
        </a:p>
      </dgm:t>
    </dgm:pt>
    <dgm:pt modelId="{E02AD865-60D9-4B2F-9D30-F94944B38C61}">
      <dgm:prSet/>
      <dgm:spPr/>
      <dgm:t>
        <a:bodyPr/>
        <a:lstStyle/>
        <a:p>
          <a:r>
            <a:rPr lang="es-ES" baseline="0"/>
            <a:t>Generación aleatoria de elección de la computadora.</a:t>
          </a:r>
          <a:endParaRPr lang="en-US"/>
        </a:p>
      </dgm:t>
    </dgm:pt>
    <dgm:pt modelId="{C980986F-0153-4150-86E9-EA7B1992C790}" type="parTrans" cxnId="{D6B508BD-C6C4-4AEC-8B49-CC79F0A99828}">
      <dgm:prSet/>
      <dgm:spPr/>
      <dgm:t>
        <a:bodyPr/>
        <a:lstStyle/>
        <a:p>
          <a:endParaRPr lang="en-US"/>
        </a:p>
      </dgm:t>
    </dgm:pt>
    <dgm:pt modelId="{95226813-3F93-4B62-9E81-65F9BBC4958D}" type="sibTrans" cxnId="{D6B508BD-C6C4-4AEC-8B49-CC79F0A99828}">
      <dgm:prSet/>
      <dgm:spPr/>
      <dgm:t>
        <a:bodyPr/>
        <a:lstStyle/>
        <a:p>
          <a:endParaRPr lang="en-US"/>
        </a:p>
      </dgm:t>
    </dgm:pt>
    <dgm:pt modelId="{1F0A7C25-0D5D-454A-8E08-29E4F0EF6BDB}">
      <dgm:prSet/>
      <dgm:spPr/>
      <dgm:t>
        <a:bodyPr/>
        <a:lstStyle/>
        <a:p>
          <a:r>
            <a:rPr lang="es-ES" baseline="0"/>
            <a:t>Determinación del ganador de cada ronda.</a:t>
          </a:r>
          <a:endParaRPr lang="en-US"/>
        </a:p>
      </dgm:t>
    </dgm:pt>
    <dgm:pt modelId="{65A6128B-AD30-4856-9438-5E601A558136}" type="parTrans" cxnId="{7F1E283B-DE3B-43BF-BC73-3BBB8634FAAD}">
      <dgm:prSet/>
      <dgm:spPr/>
      <dgm:t>
        <a:bodyPr/>
        <a:lstStyle/>
        <a:p>
          <a:endParaRPr lang="en-US"/>
        </a:p>
      </dgm:t>
    </dgm:pt>
    <dgm:pt modelId="{5F507C67-7223-41F9-8CFA-C17CA67B296A}" type="sibTrans" cxnId="{7F1E283B-DE3B-43BF-BC73-3BBB8634FAAD}">
      <dgm:prSet/>
      <dgm:spPr/>
      <dgm:t>
        <a:bodyPr/>
        <a:lstStyle/>
        <a:p>
          <a:endParaRPr lang="en-US"/>
        </a:p>
      </dgm:t>
    </dgm:pt>
    <dgm:pt modelId="{2FBD7364-2375-478B-A65B-E87665C34F72}">
      <dgm:prSet/>
      <dgm:spPr/>
      <dgm:t>
        <a:bodyPr/>
        <a:lstStyle/>
        <a:p>
          <a:r>
            <a:rPr lang="es-ES" baseline="0"/>
            <a:t>Sistema de "mejor de 3" (primero que gane 2 rondas).</a:t>
          </a:r>
          <a:endParaRPr lang="en-US"/>
        </a:p>
      </dgm:t>
    </dgm:pt>
    <dgm:pt modelId="{CC0E3F5D-0A73-4FAF-82B9-436750F7BE83}" type="parTrans" cxnId="{B1264105-749F-4F25-8A12-CA9F1E885530}">
      <dgm:prSet/>
      <dgm:spPr/>
      <dgm:t>
        <a:bodyPr/>
        <a:lstStyle/>
        <a:p>
          <a:endParaRPr lang="en-US"/>
        </a:p>
      </dgm:t>
    </dgm:pt>
    <dgm:pt modelId="{6721C0FF-1386-4810-9A60-76AD4B7E9DEC}" type="sibTrans" cxnId="{B1264105-749F-4F25-8A12-CA9F1E885530}">
      <dgm:prSet/>
      <dgm:spPr/>
      <dgm:t>
        <a:bodyPr/>
        <a:lstStyle/>
        <a:p>
          <a:endParaRPr lang="en-US"/>
        </a:p>
      </dgm:t>
    </dgm:pt>
    <dgm:pt modelId="{6E01A840-6D8C-4B80-882E-1040413FF1A3}">
      <dgm:prSet/>
      <dgm:spPr/>
      <dgm:t>
        <a:bodyPr/>
        <a:lstStyle/>
        <a:p>
          <a:r>
            <a:rPr lang="es-ES" baseline="0"/>
            <a:t>Control de flujo con ciclos y condiciones.</a:t>
          </a:r>
          <a:endParaRPr lang="en-US"/>
        </a:p>
      </dgm:t>
    </dgm:pt>
    <dgm:pt modelId="{2C0DFAE1-D0A5-4668-A32E-800C99A33E7D}" type="parTrans" cxnId="{B2758EA5-7740-4C85-8024-3CEBB2390CC2}">
      <dgm:prSet/>
      <dgm:spPr/>
      <dgm:t>
        <a:bodyPr/>
        <a:lstStyle/>
        <a:p>
          <a:endParaRPr lang="en-US"/>
        </a:p>
      </dgm:t>
    </dgm:pt>
    <dgm:pt modelId="{479DA507-C0F1-4C4C-88A0-971421C5806E}" type="sibTrans" cxnId="{B2758EA5-7740-4C85-8024-3CEBB2390CC2}">
      <dgm:prSet/>
      <dgm:spPr/>
      <dgm:t>
        <a:bodyPr/>
        <a:lstStyle/>
        <a:p>
          <a:endParaRPr lang="en-US"/>
        </a:p>
      </dgm:t>
    </dgm:pt>
    <dgm:pt modelId="{C15F9EC2-8897-4EE7-9C96-8E156C3289C9}">
      <dgm:prSet/>
      <dgm:spPr/>
      <dgm:t>
        <a:bodyPr/>
        <a:lstStyle/>
        <a:p>
          <a:r>
            <a:rPr lang="es-ES" baseline="0"/>
            <a:t>Opción de repetir el juego después de terminar.</a:t>
          </a:r>
          <a:endParaRPr lang="en-US"/>
        </a:p>
      </dgm:t>
    </dgm:pt>
    <dgm:pt modelId="{A79E6969-5D8A-4D34-B6C3-39BA80D0F305}" type="parTrans" cxnId="{D29AD87F-B390-4037-AFD7-FC2EA818F3CC}">
      <dgm:prSet/>
      <dgm:spPr/>
      <dgm:t>
        <a:bodyPr/>
        <a:lstStyle/>
        <a:p>
          <a:endParaRPr lang="en-US"/>
        </a:p>
      </dgm:t>
    </dgm:pt>
    <dgm:pt modelId="{FF8169B0-7D34-4BD0-86E2-20B92CA01C7A}" type="sibTrans" cxnId="{D29AD87F-B390-4037-AFD7-FC2EA818F3CC}">
      <dgm:prSet/>
      <dgm:spPr/>
      <dgm:t>
        <a:bodyPr/>
        <a:lstStyle/>
        <a:p>
          <a:endParaRPr lang="en-US"/>
        </a:p>
      </dgm:t>
    </dgm:pt>
    <dgm:pt modelId="{52CB501B-8147-4CF5-B7AC-D42FF56EE35F}">
      <dgm:prSet/>
      <dgm:spPr/>
      <dgm:t>
        <a:bodyPr/>
        <a:lstStyle/>
        <a:p>
          <a:r>
            <a:rPr lang="es-ES" baseline="0"/>
            <a:t>Mensajes claros e informativos al usuario.</a:t>
          </a:r>
          <a:endParaRPr lang="en-US"/>
        </a:p>
      </dgm:t>
    </dgm:pt>
    <dgm:pt modelId="{8052381F-EFCF-47FC-8DAC-07E6A62F9C62}" type="parTrans" cxnId="{5D820C10-92B2-404C-A5DB-4B026E51735E}">
      <dgm:prSet/>
      <dgm:spPr/>
      <dgm:t>
        <a:bodyPr/>
        <a:lstStyle/>
        <a:p>
          <a:endParaRPr lang="en-US"/>
        </a:p>
      </dgm:t>
    </dgm:pt>
    <dgm:pt modelId="{3F9D64C1-78E3-456B-B609-9E7B4D02DBF2}" type="sibTrans" cxnId="{5D820C10-92B2-404C-A5DB-4B026E51735E}">
      <dgm:prSet/>
      <dgm:spPr/>
      <dgm:t>
        <a:bodyPr/>
        <a:lstStyle/>
        <a:p>
          <a:endParaRPr lang="en-US"/>
        </a:p>
      </dgm:t>
    </dgm:pt>
    <dgm:pt modelId="{4D028DED-949B-4B9B-BA7F-0A2BABE13FEC}">
      <dgm:prSet/>
      <dgm:spPr/>
      <dgm:t>
        <a:bodyPr/>
        <a:lstStyle/>
        <a:p>
          <a:r>
            <a:rPr lang="es-ES" baseline="0"/>
            <a:t>Uso del punto de entrada if __name__ == "__main__" para ejecutar correctamente.</a:t>
          </a:r>
          <a:endParaRPr lang="en-US"/>
        </a:p>
      </dgm:t>
    </dgm:pt>
    <dgm:pt modelId="{EEEAFC74-3A18-423C-8DF5-300A4721F6C3}" type="parTrans" cxnId="{9DC06129-F9A1-497D-B50D-5CC3F33FAE35}">
      <dgm:prSet/>
      <dgm:spPr/>
      <dgm:t>
        <a:bodyPr/>
        <a:lstStyle/>
        <a:p>
          <a:endParaRPr lang="en-US"/>
        </a:p>
      </dgm:t>
    </dgm:pt>
    <dgm:pt modelId="{94AD483B-478E-492C-BE2F-3CA77038DB5F}" type="sibTrans" cxnId="{9DC06129-F9A1-497D-B50D-5CC3F33FAE35}">
      <dgm:prSet/>
      <dgm:spPr/>
      <dgm:t>
        <a:bodyPr/>
        <a:lstStyle/>
        <a:p>
          <a:endParaRPr lang="en-US"/>
        </a:p>
      </dgm:t>
    </dgm:pt>
    <dgm:pt modelId="{0DC38531-E352-465C-97F3-5B01118E48D7}" type="pres">
      <dgm:prSet presAssocID="{2FFAD384-703E-4578-8B0F-31730A52BD35}" presName="Name0" presStyleCnt="0">
        <dgm:presLayoutVars>
          <dgm:dir/>
          <dgm:resizeHandles val="exact"/>
        </dgm:presLayoutVars>
      </dgm:prSet>
      <dgm:spPr/>
    </dgm:pt>
    <dgm:pt modelId="{B8AE5748-4691-4F1C-94B6-18A72D0D7023}" type="pres">
      <dgm:prSet presAssocID="{15C37390-90E4-4F92-B3B3-7D909ADA18AF}" presName="node" presStyleLbl="node1" presStyleIdx="0" presStyleCnt="8">
        <dgm:presLayoutVars>
          <dgm:bulletEnabled val="1"/>
        </dgm:presLayoutVars>
      </dgm:prSet>
      <dgm:spPr/>
    </dgm:pt>
    <dgm:pt modelId="{672D6B76-4148-4C80-9AD2-3ACB48FACD63}" type="pres">
      <dgm:prSet presAssocID="{2752A7D1-DD63-4169-B907-86CB92160CBC}" presName="sibTrans" presStyleLbl="sibTrans1D1" presStyleIdx="0" presStyleCnt="7"/>
      <dgm:spPr/>
    </dgm:pt>
    <dgm:pt modelId="{03DB0CAA-89B6-4310-AF19-051B36BA1FB6}" type="pres">
      <dgm:prSet presAssocID="{2752A7D1-DD63-4169-B907-86CB92160CBC}" presName="connectorText" presStyleLbl="sibTrans1D1" presStyleIdx="0" presStyleCnt="7"/>
      <dgm:spPr/>
    </dgm:pt>
    <dgm:pt modelId="{AD80839D-DEFD-4AB7-A033-8A3D07228235}" type="pres">
      <dgm:prSet presAssocID="{E02AD865-60D9-4B2F-9D30-F94944B38C61}" presName="node" presStyleLbl="node1" presStyleIdx="1" presStyleCnt="8">
        <dgm:presLayoutVars>
          <dgm:bulletEnabled val="1"/>
        </dgm:presLayoutVars>
      </dgm:prSet>
      <dgm:spPr/>
    </dgm:pt>
    <dgm:pt modelId="{45D32F0A-4EEF-4640-84BC-A35D8DAA9FDB}" type="pres">
      <dgm:prSet presAssocID="{95226813-3F93-4B62-9E81-65F9BBC4958D}" presName="sibTrans" presStyleLbl="sibTrans1D1" presStyleIdx="1" presStyleCnt="7"/>
      <dgm:spPr/>
    </dgm:pt>
    <dgm:pt modelId="{29BA2CB2-DA0E-4FD9-86BE-F80B560575E4}" type="pres">
      <dgm:prSet presAssocID="{95226813-3F93-4B62-9E81-65F9BBC4958D}" presName="connectorText" presStyleLbl="sibTrans1D1" presStyleIdx="1" presStyleCnt="7"/>
      <dgm:spPr/>
    </dgm:pt>
    <dgm:pt modelId="{0CE461B4-D505-405F-BDE3-0A7F11260AAE}" type="pres">
      <dgm:prSet presAssocID="{1F0A7C25-0D5D-454A-8E08-29E4F0EF6BDB}" presName="node" presStyleLbl="node1" presStyleIdx="2" presStyleCnt="8">
        <dgm:presLayoutVars>
          <dgm:bulletEnabled val="1"/>
        </dgm:presLayoutVars>
      </dgm:prSet>
      <dgm:spPr/>
    </dgm:pt>
    <dgm:pt modelId="{3C07ED58-FAD9-45C0-9C5A-9517ADCBEE06}" type="pres">
      <dgm:prSet presAssocID="{5F507C67-7223-41F9-8CFA-C17CA67B296A}" presName="sibTrans" presStyleLbl="sibTrans1D1" presStyleIdx="2" presStyleCnt="7"/>
      <dgm:spPr/>
    </dgm:pt>
    <dgm:pt modelId="{7E0F8F0D-7F92-4AB0-AF8A-8A0159B81B4A}" type="pres">
      <dgm:prSet presAssocID="{5F507C67-7223-41F9-8CFA-C17CA67B296A}" presName="connectorText" presStyleLbl="sibTrans1D1" presStyleIdx="2" presStyleCnt="7"/>
      <dgm:spPr/>
    </dgm:pt>
    <dgm:pt modelId="{0B380A2F-8FFE-4959-BCCB-AD3B49FF0BA7}" type="pres">
      <dgm:prSet presAssocID="{2FBD7364-2375-478B-A65B-E87665C34F72}" presName="node" presStyleLbl="node1" presStyleIdx="3" presStyleCnt="8">
        <dgm:presLayoutVars>
          <dgm:bulletEnabled val="1"/>
        </dgm:presLayoutVars>
      </dgm:prSet>
      <dgm:spPr/>
    </dgm:pt>
    <dgm:pt modelId="{984F3412-6F2D-416C-BA02-FB0966247F3C}" type="pres">
      <dgm:prSet presAssocID="{6721C0FF-1386-4810-9A60-76AD4B7E9DEC}" presName="sibTrans" presStyleLbl="sibTrans1D1" presStyleIdx="3" presStyleCnt="7"/>
      <dgm:spPr/>
    </dgm:pt>
    <dgm:pt modelId="{87B53280-CE8F-4E49-A530-5BE688452D4D}" type="pres">
      <dgm:prSet presAssocID="{6721C0FF-1386-4810-9A60-76AD4B7E9DEC}" presName="connectorText" presStyleLbl="sibTrans1D1" presStyleIdx="3" presStyleCnt="7"/>
      <dgm:spPr/>
    </dgm:pt>
    <dgm:pt modelId="{44911D64-420A-4FBE-A750-545D67432064}" type="pres">
      <dgm:prSet presAssocID="{6E01A840-6D8C-4B80-882E-1040413FF1A3}" presName="node" presStyleLbl="node1" presStyleIdx="4" presStyleCnt="8">
        <dgm:presLayoutVars>
          <dgm:bulletEnabled val="1"/>
        </dgm:presLayoutVars>
      </dgm:prSet>
      <dgm:spPr/>
    </dgm:pt>
    <dgm:pt modelId="{394CA764-A2C8-4A3E-A84A-31B4466CCEB8}" type="pres">
      <dgm:prSet presAssocID="{479DA507-C0F1-4C4C-88A0-971421C5806E}" presName="sibTrans" presStyleLbl="sibTrans1D1" presStyleIdx="4" presStyleCnt="7"/>
      <dgm:spPr/>
    </dgm:pt>
    <dgm:pt modelId="{6ED3A4FB-8D5E-4217-8E60-E0FCC9641363}" type="pres">
      <dgm:prSet presAssocID="{479DA507-C0F1-4C4C-88A0-971421C5806E}" presName="connectorText" presStyleLbl="sibTrans1D1" presStyleIdx="4" presStyleCnt="7"/>
      <dgm:spPr/>
    </dgm:pt>
    <dgm:pt modelId="{BD0983AD-4B0B-4538-A5D4-54919512CCBF}" type="pres">
      <dgm:prSet presAssocID="{C15F9EC2-8897-4EE7-9C96-8E156C3289C9}" presName="node" presStyleLbl="node1" presStyleIdx="5" presStyleCnt="8">
        <dgm:presLayoutVars>
          <dgm:bulletEnabled val="1"/>
        </dgm:presLayoutVars>
      </dgm:prSet>
      <dgm:spPr/>
    </dgm:pt>
    <dgm:pt modelId="{2FAE2BD7-1CC0-44A5-A48E-79CDE07A629F}" type="pres">
      <dgm:prSet presAssocID="{FF8169B0-7D34-4BD0-86E2-20B92CA01C7A}" presName="sibTrans" presStyleLbl="sibTrans1D1" presStyleIdx="5" presStyleCnt="7"/>
      <dgm:spPr/>
    </dgm:pt>
    <dgm:pt modelId="{1DA8FADF-C5BF-4096-8E5B-7B0E0957E4C5}" type="pres">
      <dgm:prSet presAssocID="{FF8169B0-7D34-4BD0-86E2-20B92CA01C7A}" presName="connectorText" presStyleLbl="sibTrans1D1" presStyleIdx="5" presStyleCnt="7"/>
      <dgm:spPr/>
    </dgm:pt>
    <dgm:pt modelId="{1BB9CD82-00B5-4BE5-A74C-2B3F5D2D7918}" type="pres">
      <dgm:prSet presAssocID="{52CB501B-8147-4CF5-B7AC-D42FF56EE35F}" presName="node" presStyleLbl="node1" presStyleIdx="6" presStyleCnt="8">
        <dgm:presLayoutVars>
          <dgm:bulletEnabled val="1"/>
        </dgm:presLayoutVars>
      </dgm:prSet>
      <dgm:spPr/>
    </dgm:pt>
    <dgm:pt modelId="{D91D3099-3902-415D-B567-2DD86620CBCC}" type="pres">
      <dgm:prSet presAssocID="{3F9D64C1-78E3-456B-B609-9E7B4D02DBF2}" presName="sibTrans" presStyleLbl="sibTrans1D1" presStyleIdx="6" presStyleCnt="7"/>
      <dgm:spPr/>
    </dgm:pt>
    <dgm:pt modelId="{EBC00142-842B-41DD-A3BD-160706405DEE}" type="pres">
      <dgm:prSet presAssocID="{3F9D64C1-78E3-456B-B609-9E7B4D02DBF2}" presName="connectorText" presStyleLbl="sibTrans1D1" presStyleIdx="6" presStyleCnt="7"/>
      <dgm:spPr/>
    </dgm:pt>
    <dgm:pt modelId="{98ABEC11-2F32-414D-B4A9-C3F442D1FDA0}" type="pres">
      <dgm:prSet presAssocID="{4D028DED-949B-4B9B-BA7F-0A2BABE13FEC}" presName="node" presStyleLbl="node1" presStyleIdx="7" presStyleCnt="8">
        <dgm:presLayoutVars>
          <dgm:bulletEnabled val="1"/>
        </dgm:presLayoutVars>
      </dgm:prSet>
      <dgm:spPr/>
    </dgm:pt>
  </dgm:ptLst>
  <dgm:cxnLst>
    <dgm:cxn modelId="{B1264105-749F-4F25-8A12-CA9F1E885530}" srcId="{2FFAD384-703E-4578-8B0F-31730A52BD35}" destId="{2FBD7364-2375-478B-A65B-E87665C34F72}" srcOrd="3" destOrd="0" parTransId="{CC0E3F5D-0A73-4FAF-82B9-436750F7BE83}" sibTransId="{6721C0FF-1386-4810-9A60-76AD4B7E9DEC}"/>
    <dgm:cxn modelId="{1CA0660A-1336-407B-B5C3-85DFF9E43BDB}" type="presOf" srcId="{3F9D64C1-78E3-456B-B609-9E7B4D02DBF2}" destId="{EBC00142-842B-41DD-A3BD-160706405DEE}" srcOrd="1" destOrd="0" presId="urn:microsoft.com/office/officeart/2016/7/layout/RepeatingBendingProcessNew"/>
    <dgm:cxn modelId="{8BD6F20B-03EE-4EFB-A91E-D127321C0C10}" type="presOf" srcId="{2FFAD384-703E-4578-8B0F-31730A52BD35}" destId="{0DC38531-E352-465C-97F3-5B01118E48D7}" srcOrd="0" destOrd="0" presId="urn:microsoft.com/office/officeart/2016/7/layout/RepeatingBendingProcessNew"/>
    <dgm:cxn modelId="{5D820C10-92B2-404C-A5DB-4B026E51735E}" srcId="{2FFAD384-703E-4578-8B0F-31730A52BD35}" destId="{52CB501B-8147-4CF5-B7AC-D42FF56EE35F}" srcOrd="6" destOrd="0" parTransId="{8052381F-EFCF-47FC-8DAC-07E6A62F9C62}" sibTransId="{3F9D64C1-78E3-456B-B609-9E7B4D02DBF2}"/>
    <dgm:cxn modelId="{E7A16014-C65C-4DBF-B867-89479CA8B125}" type="presOf" srcId="{2FBD7364-2375-478B-A65B-E87665C34F72}" destId="{0B380A2F-8FFE-4959-BCCB-AD3B49FF0BA7}" srcOrd="0" destOrd="0" presId="urn:microsoft.com/office/officeart/2016/7/layout/RepeatingBendingProcessNew"/>
    <dgm:cxn modelId="{C396F417-046F-47CA-BEFE-2636578A5823}" type="presOf" srcId="{2752A7D1-DD63-4169-B907-86CB92160CBC}" destId="{672D6B76-4148-4C80-9AD2-3ACB48FACD63}" srcOrd="0" destOrd="0" presId="urn:microsoft.com/office/officeart/2016/7/layout/RepeatingBendingProcessNew"/>
    <dgm:cxn modelId="{9DC06129-F9A1-497D-B50D-5CC3F33FAE35}" srcId="{2FFAD384-703E-4578-8B0F-31730A52BD35}" destId="{4D028DED-949B-4B9B-BA7F-0A2BABE13FEC}" srcOrd="7" destOrd="0" parTransId="{EEEAFC74-3A18-423C-8DF5-300A4721F6C3}" sibTransId="{94AD483B-478E-492C-BE2F-3CA77038DB5F}"/>
    <dgm:cxn modelId="{E7A90334-4DAA-4B9F-8492-AD6DD59CE3AB}" type="presOf" srcId="{6721C0FF-1386-4810-9A60-76AD4B7E9DEC}" destId="{984F3412-6F2D-416C-BA02-FB0966247F3C}" srcOrd="0" destOrd="0" presId="urn:microsoft.com/office/officeart/2016/7/layout/RepeatingBendingProcessNew"/>
    <dgm:cxn modelId="{DE5C2E34-AB28-4CD7-A7FB-35CA5A5619EA}" type="presOf" srcId="{FF8169B0-7D34-4BD0-86E2-20B92CA01C7A}" destId="{2FAE2BD7-1CC0-44A5-A48E-79CDE07A629F}" srcOrd="0" destOrd="0" presId="urn:microsoft.com/office/officeart/2016/7/layout/RepeatingBendingProcessNew"/>
    <dgm:cxn modelId="{840F2E38-B5DB-4496-BAA5-045014E8104A}" type="presOf" srcId="{5F507C67-7223-41F9-8CFA-C17CA67B296A}" destId="{7E0F8F0D-7F92-4AB0-AF8A-8A0159B81B4A}" srcOrd="1" destOrd="0" presId="urn:microsoft.com/office/officeart/2016/7/layout/RepeatingBendingProcessNew"/>
    <dgm:cxn modelId="{7F1E283B-DE3B-43BF-BC73-3BBB8634FAAD}" srcId="{2FFAD384-703E-4578-8B0F-31730A52BD35}" destId="{1F0A7C25-0D5D-454A-8E08-29E4F0EF6BDB}" srcOrd="2" destOrd="0" parTransId="{65A6128B-AD30-4856-9438-5E601A558136}" sibTransId="{5F507C67-7223-41F9-8CFA-C17CA67B296A}"/>
    <dgm:cxn modelId="{EB35CA40-3FAE-44BD-9386-7ECE7080B4E3}" type="presOf" srcId="{52CB501B-8147-4CF5-B7AC-D42FF56EE35F}" destId="{1BB9CD82-00B5-4BE5-A74C-2B3F5D2D7918}" srcOrd="0" destOrd="0" presId="urn:microsoft.com/office/officeart/2016/7/layout/RepeatingBendingProcessNew"/>
    <dgm:cxn modelId="{68111B65-7E34-428E-8731-4F6CD6E8BDDB}" type="presOf" srcId="{95226813-3F93-4B62-9E81-65F9BBC4958D}" destId="{45D32F0A-4EEF-4640-84BC-A35D8DAA9FDB}" srcOrd="0" destOrd="0" presId="urn:microsoft.com/office/officeart/2016/7/layout/RepeatingBendingProcessNew"/>
    <dgm:cxn modelId="{C8542069-CC77-48A1-B234-04B360A3D368}" type="presOf" srcId="{15C37390-90E4-4F92-B3B3-7D909ADA18AF}" destId="{B8AE5748-4691-4F1C-94B6-18A72D0D7023}" srcOrd="0" destOrd="0" presId="urn:microsoft.com/office/officeart/2016/7/layout/RepeatingBendingProcessNew"/>
    <dgm:cxn modelId="{ACEF9769-BC31-4DAD-AD35-B1C17FB1367C}" type="presOf" srcId="{6721C0FF-1386-4810-9A60-76AD4B7E9DEC}" destId="{87B53280-CE8F-4E49-A530-5BE688452D4D}" srcOrd="1" destOrd="0" presId="urn:microsoft.com/office/officeart/2016/7/layout/RepeatingBendingProcessNew"/>
    <dgm:cxn modelId="{DF0BE973-4964-41AB-A0F1-DFE3431AAE75}" srcId="{2FFAD384-703E-4578-8B0F-31730A52BD35}" destId="{15C37390-90E4-4F92-B3B3-7D909ADA18AF}" srcOrd="0" destOrd="0" parTransId="{3597D013-96E7-4EA1-8011-6D55A3A42BB7}" sibTransId="{2752A7D1-DD63-4169-B907-86CB92160CBC}"/>
    <dgm:cxn modelId="{D29AD87F-B390-4037-AFD7-FC2EA818F3CC}" srcId="{2FFAD384-703E-4578-8B0F-31730A52BD35}" destId="{C15F9EC2-8897-4EE7-9C96-8E156C3289C9}" srcOrd="5" destOrd="0" parTransId="{A79E6969-5D8A-4D34-B6C3-39BA80D0F305}" sibTransId="{FF8169B0-7D34-4BD0-86E2-20B92CA01C7A}"/>
    <dgm:cxn modelId="{9FBC4C88-FDA3-4524-9954-11564BF36CF6}" type="presOf" srcId="{E02AD865-60D9-4B2F-9D30-F94944B38C61}" destId="{AD80839D-DEFD-4AB7-A033-8A3D07228235}" srcOrd="0" destOrd="0" presId="urn:microsoft.com/office/officeart/2016/7/layout/RepeatingBendingProcessNew"/>
    <dgm:cxn modelId="{1D8B228D-9D46-4350-99DE-B93D023B2C9C}" type="presOf" srcId="{4D028DED-949B-4B9B-BA7F-0A2BABE13FEC}" destId="{98ABEC11-2F32-414D-B4A9-C3F442D1FDA0}" srcOrd="0" destOrd="0" presId="urn:microsoft.com/office/officeart/2016/7/layout/RepeatingBendingProcessNew"/>
    <dgm:cxn modelId="{B5FE8392-9AB3-445A-890A-B59C77E2D9E9}" type="presOf" srcId="{1F0A7C25-0D5D-454A-8E08-29E4F0EF6BDB}" destId="{0CE461B4-D505-405F-BDE3-0A7F11260AAE}" srcOrd="0" destOrd="0" presId="urn:microsoft.com/office/officeart/2016/7/layout/RepeatingBendingProcessNew"/>
    <dgm:cxn modelId="{319903A1-ED32-466E-B521-D6FBAE8B261D}" type="presOf" srcId="{3F9D64C1-78E3-456B-B609-9E7B4D02DBF2}" destId="{D91D3099-3902-415D-B567-2DD86620CBCC}" srcOrd="0" destOrd="0" presId="urn:microsoft.com/office/officeart/2016/7/layout/RepeatingBendingProcessNew"/>
    <dgm:cxn modelId="{B2758EA5-7740-4C85-8024-3CEBB2390CC2}" srcId="{2FFAD384-703E-4578-8B0F-31730A52BD35}" destId="{6E01A840-6D8C-4B80-882E-1040413FF1A3}" srcOrd="4" destOrd="0" parTransId="{2C0DFAE1-D0A5-4668-A32E-800C99A33E7D}" sibTransId="{479DA507-C0F1-4C4C-88A0-971421C5806E}"/>
    <dgm:cxn modelId="{0DC143B3-83FB-4D05-BCA2-A0C343A1D2B9}" type="presOf" srcId="{6E01A840-6D8C-4B80-882E-1040413FF1A3}" destId="{44911D64-420A-4FBE-A750-545D67432064}" srcOrd="0" destOrd="0" presId="urn:microsoft.com/office/officeart/2016/7/layout/RepeatingBendingProcessNew"/>
    <dgm:cxn modelId="{51128BBA-2DE3-4ADD-A1DF-C04EDCF029AE}" type="presOf" srcId="{2752A7D1-DD63-4169-B907-86CB92160CBC}" destId="{03DB0CAA-89B6-4310-AF19-051B36BA1FB6}" srcOrd="1" destOrd="0" presId="urn:microsoft.com/office/officeart/2016/7/layout/RepeatingBendingProcessNew"/>
    <dgm:cxn modelId="{D6B508BD-C6C4-4AEC-8B49-CC79F0A99828}" srcId="{2FFAD384-703E-4578-8B0F-31730A52BD35}" destId="{E02AD865-60D9-4B2F-9D30-F94944B38C61}" srcOrd="1" destOrd="0" parTransId="{C980986F-0153-4150-86E9-EA7B1992C790}" sibTransId="{95226813-3F93-4B62-9E81-65F9BBC4958D}"/>
    <dgm:cxn modelId="{34D77EBF-CD4B-492C-B4B8-E0097FBD48B1}" type="presOf" srcId="{5F507C67-7223-41F9-8CFA-C17CA67B296A}" destId="{3C07ED58-FAD9-45C0-9C5A-9517ADCBEE06}" srcOrd="0" destOrd="0" presId="urn:microsoft.com/office/officeart/2016/7/layout/RepeatingBendingProcessNew"/>
    <dgm:cxn modelId="{6DE76FD0-C7ED-45CD-9A5F-D6A56CB29A8E}" type="presOf" srcId="{95226813-3F93-4B62-9E81-65F9BBC4958D}" destId="{29BA2CB2-DA0E-4FD9-86BE-F80B560575E4}" srcOrd="1" destOrd="0" presId="urn:microsoft.com/office/officeart/2016/7/layout/RepeatingBendingProcessNew"/>
    <dgm:cxn modelId="{CA7B85D4-3ADD-490F-8BD8-C732F4CD111F}" type="presOf" srcId="{FF8169B0-7D34-4BD0-86E2-20B92CA01C7A}" destId="{1DA8FADF-C5BF-4096-8E5B-7B0E0957E4C5}" srcOrd="1" destOrd="0" presId="urn:microsoft.com/office/officeart/2016/7/layout/RepeatingBendingProcessNew"/>
    <dgm:cxn modelId="{4AC130DD-E019-4093-8E38-1C5E9D7E49FC}" type="presOf" srcId="{479DA507-C0F1-4C4C-88A0-971421C5806E}" destId="{6ED3A4FB-8D5E-4217-8E60-E0FCC9641363}" srcOrd="1" destOrd="0" presId="urn:microsoft.com/office/officeart/2016/7/layout/RepeatingBendingProcessNew"/>
    <dgm:cxn modelId="{4718A5F1-DA1B-4622-8841-D27DA26F9B19}" type="presOf" srcId="{C15F9EC2-8897-4EE7-9C96-8E156C3289C9}" destId="{BD0983AD-4B0B-4538-A5D4-54919512CCBF}" srcOrd="0" destOrd="0" presId="urn:microsoft.com/office/officeart/2016/7/layout/RepeatingBendingProcessNew"/>
    <dgm:cxn modelId="{E02A37FD-CC78-4B30-AB7E-CBA6159F3834}" type="presOf" srcId="{479DA507-C0F1-4C4C-88A0-971421C5806E}" destId="{394CA764-A2C8-4A3E-A84A-31B4466CCEB8}" srcOrd="0" destOrd="0" presId="urn:microsoft.com/office/officeart/2016/7/layout/RepeatingBendingProcessNew"/>
    <dgm:cxn modelId="{46E3E603-52FF-45EA-8272-EFFF6DBE1B8E}" type="presParOf" srcId="{0DC38531-E352-465C-97F3-5B01118E48D7}" destId="{B8AE5748-4691-4F1C-94B6-18A72D0D7023}" srcOrd="0" destOrd="0" presId="urn:microsoft.com/office/officeart/2016/7/layout/RepeatingBendingProcessNew"/>
    <dgm:cxn modelId="{5363D93A-715E-400B-AEB1-4A04F637B579}" type="presParOf" srcId="{0DC38531-E352-465C-97F3-5B01118E48D7}" destId="{672D6B76-4148-4C80-9AD2-3ACB48FACD63}" srcOrd="1" destOrd="0" presId="urn:microsoft.com/office/officeart/2016/7/layout/RepeatingBendingProcessNew"/>
    <dgm:cxn modelId="{C1FC91FC-0DDD-45A2-9E50-6AC34CA2DCFF}" type="presParOf" srcId="{672D6B76-4148-4C80-9AD2-3ACB48FACD63}" destId="{03DB0CAA-89B6-4310-AF19-051B36BA1FB6}" srcOrd="0" destOrd="0" presId="urn:microsoft.com/office/officeart/2016/7/layout/RepeatingBendingProcessNew"/>
    <dgm:cxn modelId="{09799310-2C9B-43D8-8122-AF6979A33AEB}" type="presParOf" srcId="{0DC38531-E352-465C-97F3-5B01118E48D7}" destId="{AD80839D-DEFD-4AB7-A033-8A3D07228235}" srcOrd="2" destOrd="0" presId="urn:microsoft.com/office/officeart/2016/7/layout/RepeatingBendingProcessNew"/>
    <dgm:cxn modelId="{2A1E732B-31B4-4B43-90E2-39B42F656C2A}" type="presParOf" srcId="{0DC38531-E352-465C-97F3-5B01118E48D7}" destId="{45D32F0A-4EEF-4640-84BC-A35D8DAA9FDB}" srcOrd="3" destOrd="0" presId="urn:microsoft.com/office/officeart/2016/7/layout/RepeatingBendingProcessNew"/>
    <dgm:cxn modelId="{6952ABFC-2380-46A8-ACBD-A38624ABFFFA}" type="presParOf" srcId="{45D32F0A-4EEF-4640-84BC-A35D8DAA9FDB}" destId="{29BA2CB2-DA0E-4FD9-86BE-F80B560575E4}" srcOrd="0" destOrd="0" presId="urn:microsoft.com/office/officeart/2016/7/layout/RepeatingBendingProcessNew"/>
    <dgm:cxn modelId="{E40E21C7-A5AE-4051-80C7-A6F0CCE342F8}" type="presParOf" srcId="{0DC38531-E352-465C-97F3-5B01118E48D7}" destId="{0CE461B4-D505-405F-BDE3-0A7F11260AAE}" srcOrd="4" destOrd="0" presId="urn:microsoft.com/office/officeart/2016/7/layout/RepeatingBendingProcessNew"/>
    <dgm:cxn modelId="{C62C4DCF-374A-4DF7-A018-69462F01337F}" type="presParOf" srcId="{0DC38531-E352-465C-97F3-5B01118E48D7}" destId="{3C07ED58-FAD9-45C0-9C5A-9517ADCBEE06}" srcOrd="5" destOrd="0" presId="urn:microsoft.com/office/officeart/2016/7/layout/RepeatingBendingProcessNew"/>
    <dgm:cxn modelId="{52ED8174-9A4E-47B5-B804-BB59395657BF}" type="presParOf" srcId="{3C07ED58-FAD9-45C0-9C5A-9517ADCBEE06}" destId="{7E0F8F0D-7F92-4AB0-AF8A-8A0159B81B4A}" srcOrd="0" destOrd="0" presId="urn:microsoft.com/office/officeart/2016/7/layout/RepeatingBendingProcessNew"/>
    <dgm:cxn modelId="{16B7DAC6-73D7-4092-A356-2888EDBBE7B6}" type="presParOf" srcId="{0DC38531-E352-465C-97F3-5B01118E48D7}" destId="{0B380A2F-8FFE-4959-BCCB-AD3B49FF0BA7}" srcOrd="6" destOrd="0" presId="urn:microsoft.com/office/officeart/2016/7/layout/RepeatingBendingProcessNew"/>
    <dgm:cxn modelId="{A031DE3E-34EC-4EAB-89ED-3BC95A6711BB}" type="presParOf" srcId="{0DC38531-E352-465C-97F3-5B01118E48D7}" destId="{984F3412-6F2D-416C-BA02-FB0966247F3C}" srcOrd="7" destOrd="0" presId="urn:microsoft.com/office/officeart/2016/7/layout/RepeatingBendingProcessNew"/>
    <dgm:cxn modelId="{ED467872-FC1E-4E02-98C8-16AE3DD79251}" type="presParOf" srcId="{984F3412-6F2D-416C-BA02-FB0966247F3C}" destId="{87B53280-CE8F-4E49-A530-5BE688452D4D}" srcOrd="0" destOrd="0" presId="urn:microsoft.com/office/officeart/2016/7/layout/RepeatingBendingProcessNew"/>
    <dgm:cxn modelId="{437A5D0B-E45F-44C7-B6A4-543F852B87E3}" type="presParOf" srcId="{0DC38531-E352-465C-97F3-5B01118E48D7}" destId="{44911D64-420A-4FBE-A750-545D67432064}" srcOrd="8" destOrd="0" presId="urn:microsoft.com/office/officeart/2016/7/layout/RepeatingBendingProcessNew"/>
    <dgm:cxn modelId="{71300B6D-17C1-48C1-9726-92923AEAB413}" type="presParOf" srcId="{0DC38531-E352-465C-97F3-5B01118E48D7}" destId="{394CA764-A2C8-4A3E-A84A-31B4466CCEB8}" srcOrd="9" destOrd="0" presId="urn:microsoft.com/office/officeart/2016/7/layout/RepeatingBendingProcessNew"/>
    <dgm:cxn modelId="{644BB391-A0D4-441C-AE27-59AEF3E41D2B}" type="presParOf" srcId="{394CA764-A2C8-4A3E-A84A-31B4466CCEB8}" destId="{6ED3A4FB-8D5E-4217-8E60-E0FCC9641363}" srcOrd="0" destOrd="0" presId="urn:microsoft.com/office/officeart/2016/7/layout/RepeatingBendingProcessNew"/>
    <dgm:cxn modelId="{D1D20172-C98C-418D-9750-A583EC059E82}" type="presParOf" srcId="{0DC38531-E352-465C-97F3-5B01118E48D7}" destId="{BD0983AD-4B0B-4538-A5D4-54919512CCBF}" srcOrd="10" destOrd="0" presId="urn:microsoft.com/office/officeart/2016/7/layout/RepeatingBendingProcessNew"/>
    <dgm:cxn modelId="{C0BBB1A7-500D-452B-95F0-3E339B4BFB1D}" type="presParOf" srcId="{0DC38531-E352-465C-97F3-5B01118E48D7}" destId="{2FAE2BD7-1CC0-44A5-A48E-79CDE07A629F}" srcOrd="11" destOrd="0" presId="urn:microsoft.com/office/officeart/2016/7/layout/RepeatingBendingProcessNew"/>
    <dgm:cxn modelId="{3B92697C-F8E6-4C48-9B37-7BB04EE47172}" type="presParOf" srcId="{2FAE2BD7-1CC0-44A5-A48E-79CDE07A629F}" destId="{1DA8FADF-C5BF-4096-8E5B-7B0E0957E4C5}" srcOrd="0" destOrd="0" presId="urn:microsoft.com/office/officeart/2016/7/layout/RepeatingBendingProcessNew"/>
    <dgm:cxn modelId="{FFE5AB2D-3C3D-42CD-904D-B00E1CF80CAB}" type="presParOf" srcId="{0DC38531-E352-465C-97F3-5B01118E48D7}" destId="{1BB9CD82-00B5-4BE5-A74C-2B3F5D2D7918}" srcOrd="12" destOrd="0" presId="urn:microsoft.com/office/officeart/2016/7/layout/RepeatingBendingProcessNew"/>
    <dgm:cxn modelId="{56C25BE2-3E43-4A07-B96C-1F8565ACD1F0}" type="presParOf" srcId="{0DC38531-E352-465C-97F3-5B01118E48D7}" destId="{D91D3099-3902-415D-B567-2DD86620CBCC}" srcOrd="13" destOrd="0" presId="urn:microsoft.com/office/officeart/2016/7/layout/RepeatingBendingProcessNew"/>
    <dgm:cxn modelId="{83644EFD-ADBA-495A-8BA1-7B80E2373AAC}" type="presParOf" srcId="{D91D3099-3902-415D-B567-2DD86620CBCC}" destId="{EBC00142-842B-41DD-A3BD-160706405DEE}" srcOrd="0" destOrd="0" presId="urn:microsoft.com/office/officeart/2016/7/layout/RepeatingBendingProcessNew"/>
    <dgm:cxn modelId="{4CC0B600-7E3D-4953-AA72-88DE195AB9EA}" type="presParOf" srcId="{0DC38531-E352-465C-97F3-5B01118E48D7}" destId="{98ABEC11-2F32-414D-B4A9-C3F442D1FDA0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3D309-E304-49D0-8693-B998CDC78F56}">
      <dsp:nvSpPr>
        <dsp:cNvPr id="0" name=""/>
        <dsp:cNvSpPr/>
      </dsp:nvSpPr>
      <dsp:spPr>
        <a:xfrm>
          <a:off x="627280" y="577383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A282C-9596-4B71-9D99-35FCEFA6B144}">
      <dsp:nvSpPr>
        <dsp:cNvPr id="0" name=""/>
        <dsp:cNvSpPr/>
      </dsp:nvSpPr>
      <dsp:spPr>
        <a:xfrm>
          <a:off x="936854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65C4-4516-4C37-9598-6E08F11AA1AC}">
      <dsp:nvSpPr>
        <dsp:cNvPr id="0" name=""/>
        <dsp:cNvSpPr/>
      </dsp:nvSpPr>
      <dsp:spPr>
        <a:xfrm>
          <a:off x="162919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baseline="0"/>
            <a:t>obtener_eleccion_jugador()</a:t>
          </a:r>
          <a:endParaRPr lang="en-US" sz="1100" kern="1200"/>
        </a:p>
      </dsp:txBody>
      <dsp:txXfrm>
        <a:off x="162919" y="2482453"/>
        <a:ext cx="2381336" cy="720000"/>
      </dsp:txXfrm>
    </dsp:sp>
    <dsp:sp modelId="{96E19A98-4DFC-4969-A318-F7DE307386E0}">
      <dsp:nvSpPr>
        <dsp:cNvPr id="0" name=""/>
        <dsp:cNvSpPr/>
      </dsp:nvSpPr>
      <dsp:spPr>
        <a:xfrm>
          <a:off x="3425350" y="577383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B3E5B-EAE2-4300-A717-62F8E30DBC17}">
      <dsp:nvSpPr>
        <dsp:cNvPr id="0" name=""/>
        <dsp:cNvSpPr/>
      </dsp:nvSpPr>
      <dsp:spPr>
        <a:xfrm>
          <a:off x="3734924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7265B-D61C-47E8-A363-0B928D715517}">
      <dsp:nvSpPr>
        <dsp:cNvPr id="0" name=""/>
        <dsp:cNvSpPr/>
      </dsp:nvSpPr>
      <dsp:spPr>
        <a:xfrm>
          <a:off x="2960990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baseline="0"/>
            <a:t>obtener_eleccion_computadora()</a:t>
          </a:r>
          <a:endParaRPr lang="en-US" sz="1100" kern="1200"/>
        </a:p>
      </dsp:txBody>
      <dsp:txXfrm>
        <a:off x="2960990" y="2482453"/>
        <a:ext cx="2381336" cy="720000"/>
      </dsp:txXfrm>
    </dsp:sp>
    <dsp:sp modelId="{F382098E-9C61-4444-8788-4DB2E732FE7B}">
      <dsp:nvSpPr>
        <dsp:cNvPr id="0" name=""/>
        <dsp:cNvSpPr/>
      </dsp:nvSpPr>
      <dsp:spPr>
        <a:xfrm>
          <a:off x="6223421" y="577383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EED6B-E1E7-441A-AA2B-D8CE934801BD}">
      <dsp:nvSpPr>
        <dsp:cNvPr id="0" name=""/>
        <dsp:cNvSpPr/>
      </dsp:nvSpPr>
      <dsp:spPr>
        <a:xfrm>
          <a:off x="6532995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0C7F2-CBAB-494C-A70F-C0CCB0F6E991}">
      <dsp:nvSpPr>
        <dsp:cNvPr id="0" name=""/>
        <dsp:cNvSpPr/>
      </dsp:nvSpPr>
      <dsp:spPr>
        <a:xfrm>
          <a:off x="5759060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baseline="0"/>
            <a:t>determinar_ganador(jugador, computadora)</a:t>
          </a:r>
          <a:endParaRPr lang="en-US" sz="1100" kern="1200"/>
        </a:p>
      </dsp:txBody>
      <dsp:txXfrm>
        <a:off x="5759060" y="2482453"/>
        <a:ext cx="2381336" cy="720000"/>
      </dsp:txXfrm>
    </dsp:sp>
    <dsp:sp modelId="{BDA167ED-0E8F-486E-8F25-810F61288F5C}">
      <dsp:nvSpPr>
        <dsp:cNvPr id="0" name=""/>
        <dsp:cNvSpPr/>
      </dsp:nvSpPr>
      <dsp:spPr>
        <a:xfrm>
          <a:off x="9021492" y="577383"/>
          <a:ext cx="1452615" cy="145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6FAB0-9758-494E-9B6D-10F962C93779}">
      <dsp:nvSpPr>
        <dsp:cNvPr id="0" name=""/>
        <dsp:cNvSpPr/>
      </dsp:nvSpPr>
      <dsp:spPr>
        <a:xfrm>
          <a:off x="9331066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B401F-60C1-4112-9D8C-D580C68F8CD9}">
      <dsp:nvSpPr>
        <dsp:cNvPr id="0" name=""/>
        <dsp:cNvSpPr/>
      </dsp:nvSpPr>
      <dsp:spPr>
        <a:xfrm>
          <a:off x="8557131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baseline="0"/>
            <a:t>jugar()</a:t>
          </a:r>
          <a:endParaRPr lang="en-US" sz="1100" kern="1200"/>
        </a:p>
      </dsp:txBody>
      <dsp:txXfrm>
        <a:off x="8557131" y="2482453"/>
        <a:ext cx="238133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D6B76-4148-4C80-9AD2-3ACB48FACD63}">
      <dsp:nvSpPr>
        <dsp:cNvPr id="0" name=""/>
        <dsp:cNvSpPr/>
      </dsp:nvSpPr>
      <dsp:spPr>
        <a:xfrm>
          <a:off x="2366446" y="862292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9636" y="905291"/>
        <a:ext cx="27209" cy="5441"/>
      </dsp:txXfrm>
    </dsp:sp>
    <dsp:sp modelId="{B8AE5748-4691-4F1C-94B6-18A72D0D7023}">
      <dsp:nvSpPr>
        <dsp:cNvPr id="0" name=""/>
        <dsp:cNvSpPr/>
      </dsp:nvSpPr>
      <dsp:spPr>
        <a:xfrm>
          <a:off x="2208" y="198201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Entrada del usuario con validación.</a:t>
          </a:r>
          <a:endParaRPr lang="en-US" sz="1600" kern="1200"/>
        </a:p>
      </dsp:txBody>
      <dsp:txXfrm>
        <a:off x="2208" y="198201"/>
        <a:ext cx="2366038" cy="1419622"/>
      </dsp:txXfrm>
    </dsp:sp>
    <dsp:sp modelId="{45D32F0A-4EEF-4640-84BC-A35D8DAA9FDB}">
      <dsp:nvSpPr>
        <dsp:cNvPr id="0" name=""/>
        <dsp:cNvSpPr/>
      </dsp:nvSpPr>
      <dsp:spPr>
        <a:xfrm>
          <a:off x="5276673" y="862292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9863" y="905291"/>
        <a:ext cx="27209" cy="5441"/>
      </dsp:txXfrm>
    </dsp:sp>
    <dsp:sp modelId="{AD80839D-DEFD-4AB7-A033-8A3D07228235}">
      <dsp:nvSpPr>
        <dsp:cNvPr id="0" name=""/>
        <dsp:cNvSpPr/>
      </dsp:nvSpPr>
      <dsp:spPr>
        <a:xfrm>
          <a:off x="2912435" y="198201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Generación aleatoria de elección de la computadora.</a:t>
          </a:r>
          <a:endParaRPr lang="en-US" sz="1600" kern="1200"/>
        </a:p>
      </dsp:txBody>
      <dsp:txXfrm>
        <a:off x="2912435" y="198201"/>
        <a:ext cx="2366038" cy="1419622"/>
      </dsp:txXfrm>
    </dsp:sp>
    <dsp:sp modelId="{3C07ED58-FAD9-45C0-9C5A-9517ADCBEE06}">
      <dsp:nvSpPr>
        <dsp:cNvPr id="0" name=""/>
        <dsp:cNvSpPr/>
      </dsp:nvSpPr>
      <dsp:spPr>
        <a:xfrm>
          <a:off x="8186900" y="862292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30090" y="905291"/>
        <a:ext cx="27209" cy="5441"/>
      </dsp:txXfrm>
    </dsp:sp>
    <dsp:sp modelId="{0CE461B4-D505-405F-BDE3-0A7F11260AAE}">
      <dsp:nvSpPr>
        <dsp:cNvPr id="0" name=""/>
        <dsp:cNvSpPr/>
      </dsp:nvSpPr>
      <dsp:spPr>
        <a:xfrm>
          <a:off x="5822662" y="198201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Determinación del ganador de cada ronda.</a:t>
          </a:r>
          <a:endParaRPr lang="en-US" sz="1600" kern="1200"/>
        </a:p>
      </dsp:txBody>
      <dsp:txXfrm>
        <a:off x="5822662" y="198201"/>
        <a:ext cx="2366038" cy="1419622"/>
      </dsp:txXfrm>
    </dsp:sp>
    <dsp:sp modelId="{984F3412-6F2D-416C-BA02-FB0966247F3C}">
      <dsp:nvSpPr>
        <dsp:cNvPr id="0" name=""/>
        <dsp:cNvSpPr/>
      </dsp:nvSpPr>
      <dsp:spPr>
        <a:xfrm>
          <a:off x="1185227" y="1616024"/>
          <a:ext cx="8730680" cy="513588"/>
        </a:xfrm>
        <a:custGeom>
          <a:avLst/>
          <a:gdLst/>
          <a:ahLst/>
          <a:cxnLst/>
          <a:rect l="0" t="0" r="0" b="0"/>
          <a:pathLst>
            <a:path>
              <a:moveTo>
                <a:pt x="8730680" y="0"/>
              </a:moveTo>
              <a:lnTo>
                <a:pt x="8730680" y="273894"/>
              </a:lnTo>
              <a:lnTo>
                <a:pt x="0" y="273894"/>
              </a:lnTo>
              <a:lnTo>
                <a:pt x="0" y="51358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31877" y="1870097"/>
        <a:ext cx="437381" cy="5441"/>
      </dsp:txXfrm>
    </dsp:sp>
    <dsp:sp modelId="{0B380A2F-8FFE-4959-BCCB-AD3B49FF0BA7}">
      <dsp:nvSpPr>
        <dsp:cNvPr id="0" name=""/>
        <dsp:cNvSpPr/>
      </dsp:nvSpPr>
      <dsp:spPr>
        <a:xfrm>
          <a:off x="8732889" y="198201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Sistema de "mejor de 3" (primero que gane 2 rondas).</a:t>
          </a:r>
          <a:endParaRPr lang="en-US" sz="1600" kern="1200"/>
        </a:p>
      </dsp:txBody>
      <dsp:txXfrm>
        <a:off x="8732889" y="198201"/>
        <a:ext cx="2366038" cy="1419622"/>
      </dsp:txXfrm>
    </dsp:sp>
    <dsp:sp modelId="{394CA764-A2C8-4A3E-A84A-31B4466CCEB8}">
      <dsp:nvSpPr>
        <dsp:cNvPr id="0" name=""/>
        <dsp:cNvSpPr/>
      </dsp:nvSpPr>
      <dsp:spPr>
        <a:xfrm>
          <a:off x="2366446" y="2826104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9636" y="2869103"/>
        <a:ext cx="27209" cy="5441"/>
      </dsp:txXfrm>
    </dsp:sp>
    <dsp:sp modelId="{44911D64-420A-4FBE-A750-545D67432064}">
      <dsp:nvSpPr>
        <dsp:cNvPr id="0" name=""/>
        <dsp:cNvSpPr/>
      </dsp:nvSpPr>
      <dsp:spPr>
        <a:xfrm>
          <a:off x="2208" y="2162012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Control de flujo con ciclos y condiciones.</a:t>
          </a:r>
          <a:endParaRPr lang="en-US" sz="1600" kern="1200"/>
        </a:p>
      </dsp:txBody>
      <dsp:txXfrm>
        <a:off x="2208" y="2162012"/>
        <a:ext cx="2366038" cy="1419622"/>
      </dsp:txXfrm>
    </dsp:sp>
    <dsp:sp modelId="{2FAE2BD7-1CC0-44A5-A48E-79CDE07A629F}">
      <dsp:nvSpPr>
        <dsp:cNvPr id="0" name=""/>
        <dsp:cNvSpPr/>
      </dsp:nvSpPr>
      <dsp:spPr>
        <a:xfrm>
          <a:off x="5276673" y="2826104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19863" y="2869103"/>
        <a:ext cx="27209" cy="5441"/>
      </dsp:txXfrm>
    </dsp:sp>
    <dsp:sp modelId="{BD0983AD-4B0B-4538-A5D4-54919512CCBF}">
      <dsp:nvSpPr>
        <dsp:cNvPr id="0" name=""/>
        <dsp:cNvSpPr/>
      </dsp:nvSpPr>
      <dsp:spPr>
        <a:xfrm>
          <a:off x="2912435" y="2162012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Opción de repetir el juego después de terminar.</a:t>
          </a:r>
          <a:endParaRPr lang="en-US" sz="1600" kern="1200"/>
        </a:p>
      </dsp:txBody>
      <dsp:txXfrm>
        <a:off x="2912435" y="2162012"/>
        <a:ext cx="2366038" cy="1419622"/>
      </dsp:txXfrm>
    </dsp:sp>
    <dsp:sp modelId="{D91D3099-3902-415D-B567-2DD86620CBCC}">
      <dsp:nvSpPr>
        <dsp:cNvPr id="0" name=""/>
        <dsp:cNvSpPr/>
      </dsp:nvSpPr>
      <dsp:spPr>
        <a:xfrm>
          <a:off x="8186900" y="2826104"/>
          <a:ext cx="513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58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30090" y="2869103"/>
        <a:ext cx="27209" cy="5441"/>
      </dsp:txXfrm>
    </dsp:sp>
    <dsp:sp modelId="{1BB9CD82-00B5-4BE5-A74C-2B3F5D2D7918}">
      <dsp:nvSpPr>
        <dsp:cNvPr id="0" name=""/>
        <dsp:cNvSpPr/>
      </dsp:nvSpPr>
      <dsp:spPr>
        <a:xfrm>
          <a:off x="5822662" y="2162012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Mensajes claros e informativos al usuario.</a:t>
          </a:r>
          <a:endParaRPr lang="en-US" sz="1600" kern="1200"/>
        </a:p>
      </dsp:txBody>
      <dsp:txXfrm>
        <a:off x="5822662" y="2162012"/>
        <a:ext cx="2366038" cy="1419622"/>
      </dsp:txXfrm>
    </dsp:sp>
    <dsp:sp modelId="{98ABEC11-2F32-414D-B4A9-C3F442D1FDA0}">
      <dsp:nvSpPr>
        <dsp:cNvPr id="0" name=""/>
        <dsp:cNvSpPr/>
      </dsp:nvSpPr>
      <dsp:spPr>
        <a:xfrm>
          <a:off x="8732889" y="2162012"/>
          <a:ext cx="2366038" cy="14196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938" tIns="121697" rIns="115938" bIns="12169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baseline="0"/>
            <a:t>Uso del punto de entrada if __name__ == "__main__" para ejecutar correctamente.</a:t>
          </a:r>
          <a:endParaRPr lang="en-US" sz="1600" kern="1200"/>
        </a:p>
      </dsp:txBody>
      <dsp:txXfrm>
        <a:off x="8732889" y="2162012"/>
        <a:ext cx="2366038" cy="1419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0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7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0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1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8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7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0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8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2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7563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ilinternacionaledu-my.sharepoint.com/:v:/g/personal/anrogelma_uide_edu_ec/ETILmMU01A5HnGcJFcwuUBkBgrqho4VpEu6Izyd3bmv2Rw?nav=eyJyZWZlcnJhbEluZm8iOnsicmVmZXJyYWxBcHAiOiJPbmVEcml2ZUZvckJ1c2luZXNzIiwicmVmZXJyYWxBcHBQbGF0Zm9ybSI6IldlYiIsInJlZmVycmFsTW9kZSI6InZpZXciLCJyZWZlcnJhbFZpZXciOiJNeUZpbGVzTGlua0NvcHkifX0&amp;e=aIU71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8" name="Rectangle 616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71" name="Group 6170">
            <a:extLst>
              <a:ext uri="{FF2B5EF4-FFF2-40B4-BE49-F238E27FC236}">
                <a16:creationId xmlns:a16="http://schemas.microsoft.com/office/drawing/2014/main" id="{BD173143-7390-4855-A9BE-F7B80B35A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0025" y="0"/>
            <a:ext cx="5085551" cy="4326087"/>
            <a:chOff x="5130025" y="0"/>
            <a:chExt cx="5085551" cy="4326087"/>
          </a:xfrm>
        </p:grpSpPr>
        <p:sp>
          <p:nvSpPr>
            <p:cNvPr id="6172" name="Oval 6171">
              <a:extLst>
                <a:ext uri="{FF2B5EF4-FFF2-40B4-BE49-F238E27FC236}">
                  <a16:creationId xmlns:a16="http://schemas.microsoft.com/office/drawing/2014/main" id="{00A4F952-9C6C-4A9C-BA9D-536349782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0025" y="6087"/>
              <a:ext cx="4320000" cy="43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3" name="Oval 6172">
              <a:extLst>
                <a:ext uri="{FF2B5EF4-FFF2-40B4-BE49-F238E27FC236}">
                  <a16:creationId xmlns:a16="http://schemas.microsoft.com/office/drawing/2014/main" id="{9D3E3C2C-8799-4CE8-B12C-67083FD5C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15576" y="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4" name="Oval 6173">
              <a:extLst>
                <a:ext uri="{FF2B5EF4-FFF2-40B4-BE49-F238E27FC236}">
                  <a16:creationId xmlns:a16="http://schemas.microsoft.com/office/drawing/2014/main" id="{AE9E6BDB-651F-4803-8F5E-11A744518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986438" y="548550"/>
              <a:ext cx="3600000" cy="3600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6199" name="Freeform: Shape 6174">
              <a:extLst>
                <a:ext uri="{FF2B5EF4-FFF2-40B4-BE49-F238E27FC236}">
                  <a16:creationId xmlns:a16="http://schemas.microsoft.com/office/drawing/2014/main" id="{1F2BC522-DEE5-4380-B174-7B883EAC7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3015" y="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177" name="Group 6176">
            <a:extLst>
              <a:ext uri="{FF2B5EF4-FFF2-40B4-BE49-F238E27FC236}">
                <a16:creationId xmlns:a16="http://schemas.microsoft.com/office/drawing/2014/main" id="{1D9A29EC-797F-4EE7-9F15-5389DCADA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88866" y="3135074"/>
            <a:ext cx="3472275" cy="3551926"/>
            <a:chOff x="5188866" y="3135074"/>
            <a:chExt cx="3472275" cy="3551926"/>
          </a:xfrm>
        </p:grpSpPr>
        <p:sp>
          <p:nvSpPr>
            <p:cNvPr id="6178" name="Oval 6177">
              <a:extLst>
                <a:ext uri="{FF2B5EF4-FFF2-40B4-BE49-F238E27FC236}">
                  <a16:creationId xmlns:a16="http://schemas.microsoft.com/office/drawing/2014/main" id="{19157146-0BAE-4513-91CD-6C700500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497326" y="3797024"/>
              <a:ext cx="2880000" cy="288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9" name="Oval 6178">
              <a:extLst>
                <a:ext uri="{FF2B5EF4-FFF2-40B4-BE49-F238E27FC236}">
                  <a16:creationId xmlns:a16="http://schemas.microsoft.com/office/drawing/2014/main" id="{12E9FD9E-2C39-4A40-864F-4F16285BD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88866" y="3135074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6180" name="Freeform: Shape 6179">
              <a:extLst>
                <a:ext uri="{FF2B5EF4-FFF2-40B4-BE49-F238E27FC236}">
                  <a16:creationId xmlns:a16="http://schemas.microsoft.com/office/drawing/2014/main" id="{52677DD6-6834-4F4E-8003-D5174D242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3428" y="3807000"/>
              <a:ext cx="2879999" cy="2880000"/>
            </a:xfrm>
            <a:custGeom>
              <a:avLst/>
              <a:gdLst>
                <a:gd name="connsiteX0" fmla="*/ 1440000 w 2879999"/>
                <a:gd name="connsiteY0" fmla="*/ 0 h 2880000"/>
                <a:gd name="connsiteX1" fmla="*/ 2879999 w 2879999"/>
                <a:gd name="connsiteY1" fmla="*/ 1440001 h 2880000"/>
                <a:gd name="connsiteX2" fmla="*/ 1440000 w 2879999"/>
                <a:gd name="connsiteY2" fmla="*/ 2880000 h 2880000"/>
                <a:gd name="connsiteX3" fmla="*/ 0 w 2879999"/>
                <a:gd name="connsiteY3" fmla="*/ 1440001 h 2880000"/>
                <a:gd name="connsiteX4" fmla="*/ 1440000 w 2879999"/>
                <a:gd name="connsiteY4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9999" h="2880000">
                  <a:moveTo>
                    <a:pt x="1440000" y="0"/>
                  </a:moveTo>
                  <a:cubicBezTo>
                    <a:pt x="2235289" y="0"/>
                    <a:pt x="2879999" y="644710"/>
                    <a:pt x="2879999" y="1440001"/>
                  </a:cubicBezTo>
                  <a:cubicBezTo>
                    <a:pt x="2879999" y="2235290"/>
                    <a:pt x="2235289" y="2880000"/>
                    <a:pt x="1440000" y="2880000"/>
                  </a:cubicBezTo>
                  <a:cubicBezTo>
                    <a:pt x="644709" y="2880000"/>
                    <a:pt x="0" y="2235290"/>
                    <a:pt x="0" y="1440001"/>
                  </a:cubicBezTo>
                  <a:cubicBezTo>
                    <a:pt x="0" y="644710"/>
                    <a:pt x="644709" y="0"/>
                    <a:pt x="1440000" y="0"/>
                  </a:cubicBezTo>
                  <a:close/>
                </a:path>
              </a:pathLst>
            </a:custGeom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7D833EF-7C61-D38E-6A5C-AEC3E8BA4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437187" cy="4792050"/>
          </a:xfrm>
        </p:spPr>
        <p:txBody>
          <a:bodyPr anchor="t">
            <a:normAutofit/>
          </a:bodyPr>
          <a:lstStyle/>
          <a:p>
            <a:r>
              <a:rPr lang="es-ES"/>
              <a:t>TRABAJO FINAL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D54FB-B80F-44AF-1236-B1F194F9A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5516562"/>
            <a:ext cx="4500562" cy="796311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s-ES"/>
              <a:t>JUEGO PIEDRA, PAPEL O TIJERA</a:t>
            </a:r>
          </a:p>
          <a:p>
            <a:pPr>
              <a:lnSpc>
                <a:spcPct val="115000"/>
              </a:lnSpc>
            </a:pPr>
            <a:r>
              <a:rPr lang="es-ES"/>
              <a:t>¡EL MEJOR DE 3 GANA</a:t>
            </a:r>
            <a:r>
              <a:rPr lang="es-EC"/>
              <a:t>!</a:t>
            </a:r>
            <a:endParaRPr lang="es-ES"/>
          </a:p>
        </p:txBody>
      </p:sp>
      <p:grpSp>
        <p:nvGrpSpPr>
          <p:cNvPr id="6182" name="Group 6181">
            <a:extLst>
              <a:ext uri="{FF2B5EF4-FFF2-40B4-BE49-F238E27FC236}">
                <a16:creationId xmlns:a16="http://schemas.microsoft.com/office/drawing/2014/main" id="{1B3588B9-458F-4191-8C2A-39322B4A6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2000" y="2566575"/>
            <a:ext cx="3600000" cy="4120437"/>
            <a:chOff x="8592000" y="2566575"/>
            <a:chExt cx="3600000" cy="4120437"/>
          </a:xfrm>
        </p:grpSpPr>
        <p:sp>
          <p:nvSpPr>
            <p:cNvPr id="6183" name="Oval 6182">
              <a:extLst>
                <a:ext uri="{FF2B5EF4-FFF2-40B4-BE49-F238E27FC236}">
                  <a16:creationId xmlns:a16="http://schemas.microsoft.com/office/drawing/2014/main" id="{4A58F4CE-0969-4195-8262-EC673ABDF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19724" y="2566575"/>
              <a:ext cx="3472275" cy="3472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00" name="Oval 6183">
              <a:extLst>
                <a:ext uri="{FF2B5EF4-FFF2-40B4-BE49-F238E27FC236}">
                  <a16:creationId xmlns:a16="http://schemas.microsoft.com/office/drawing/2014/main" id="{6C251639-54CF-421E-8649-CD2719224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887616" y="3111700"/>
              <a:ext cx="2530798" cy="25307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1" name="Oval 6184">
              <a:extLst>
                <a:ext uri="{FF2B5EF4-FFF2-40B4-BE49-F238E27FC236}">
                  <a16:creationId xmlns:a16="http://schemas.microsoft.com/office/drawing/2014/main" id="{7CA7348F-C309-4925-AB83-DB36CF7DA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5424" y="3128550"/>
              <a:ext cx="3472275" cy="3472275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6202" name="Freeform: Shape 6185">
              <a:extLst>
                <a:ext uri="{FF2B5EF4-FFF2-40B4-BE49-F238E27FC236}">
                  <a16:creationId xmlns:a16="http://schemas.microsoft.com/office/drawing/2014/main" id="{556B5E90-0563-4109-8256-B961E28D0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92000" y="3087012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GitHub - Drako01/Trabajo-Practico---Python: Trabajo práctico realizado en  Python - Para UTN BA">
            <a:extLst>
              <a:ext uri="{FF2B5EF4-FFF2-40B4-BE49-F238E27FC236}">
                <a16:creationId xmlns:a16="http://schemas.microsoft.com/office/drawing/2014/main" id="{3D35EEAF-CE2E-BBF5-529E-2628CED0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015" y="1738800"/>
            <a:ext cx="2880000" cy="8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Vídeo 29" descr="Personas debatiendo ">
            <a:extLst>
              <a:ext uri="{FF2B5EF4-FFF2-40B4-BE49-F238E27FC236}">
                <a16:creationId xmlns:a16="http://schemas.microsoft.com/office/drawing/2014/main" id="{06164CC2-44BE-E6D6-2557-8F8719699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90" r="1" b="1"/>
          <a:stretch>
            <a:fillRect/>
          </a:stretch>
        </p:blipFill>
        <p:spPr>
          <a:xfrm>
            <a:off x="5873427" y="4742218"/>
            <a:ext cx="1800000" cy="1009564"/>
          </a:xfrm>
          <a:prstGeom prst="rect">
            <a:avLst/>
          </a:prstGeom>
        </p:spPr>
      </p:pic>
      <p:pic>
        <p:nvPicPr>
          <p:cNvPr id="6150" name="Picture 6" descr="Reto: Crea un nuevo juego | Piedra, papel o tijera | Python, Web-browser |  Coding projects for kids and teens">
            <a:extLst>
              <a:ext uri="{FF2B5EF4-FFF2-40B4-BE49-F238E27FC236}">
                <a16:creationId xmlns:a16="http://schemas.microsoft.com/office/drawing/2014/main" id="{F823915E-91AE-239A-F818-2DD80006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2000" y="4320012"/>
            <a:ext cx="2160000" cy="11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177" name="Oval 7176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178" name="Oval 7177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7179" name="Group 7178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184" name="Rectangle 7183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185" name="Rectangle 7184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7180" name="Group 7179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182" name="Rectangle 7181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183" name="Rectangle 7182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181" name="Rectangle 7180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7170" name="Picture 2" descr="Qué es Python? | Blog Santander Open Academy">
            <a:extLst>
              <a:ext uri="{FF2B5EF4-FFF2-40B4-BE49-F238E27FC236}">
                <a16:creationId xmlns:a16="http://schemas.microsoft.com/office/drawing/2014/main" id="{A6637A24-B5A3-B13A-9CA6-CE98C4D8B7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1" b="11096"/>
          <a:stretch>
            <a:fillRect/>
          </a:stretch>
        </p:blipFill>
        <p:spPr bwMode="auto">
          <a:xfrm>
            <a:off x="-688" y="-4"/>
            <a:ext cx="1219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7190" name="Group 718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7198" name="Rectangle 719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99" name="Rectangle 719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91" name="Group 719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7196" name="Rectangle 719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97" name="Rectangle 719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92" name="Group 7191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7194" name="Rectangle 719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95" name="Rectangle 719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193" name="Rectangle 7192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9F16F83-5134-03A5-C2B2-21597245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OBETIVO</a:t>
            </a:r>
          </a:p>
        </p:txBody>
      </p:sp>
    </p:spTree>
    <p:extLst>
      <p:ext uri="{BB962C8B-B14F-4D97-AF65-F5344CB8AC3E}">
        <p14:creationId xmlns:p14="http://schemas.microsoft.com/office/powerpoint/2010/main" val="3390173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163681-1F97-3402-DA4E-36BE5E89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" sz="4700"/>
              <a:t>CICLOS REPETITIRVOS</a:t>
            </a:r>
            <a:endParaRPr lang="es-EC" sz="4700"/>
          </a:p>
        </p:txBody>
      </p:sp>
      <p:pic>
        <p:nvPicPr>
          <p:cNvPr id="6" name="Picture 4" descr="Curso Python - tema 3 - Estructuras repetitivas - Byte Mind">
            <a:extLst>
              <a:ext uri="{FF2B5EF4-FFF2-40B4-BE49-F238E27FC236}">
                <a16:creationId xmlns:a16="http://schemas.microsoft.com/office/drawing/2014/main" id="{B977FC28-DA76-03FC-CCF7-C73440E5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17786"/>
          <a:stretch>
            <a:fillRect/>
          </a:stretch>
        </p:blipFill>
        <p:spPr bwMode="auto">
          <a:xfrm>
            <a:off x="20" y="10"/>
            <a:ext cx="644455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466BD-6B70-B938-5950-7C0F0E6C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" dirty="0" err="1"/>
              <a:t>while</a:t>
            </a:r>
            <a:r>
              <a:rPr lang="es-ES" dirty="0"/>
              <a:t> True</a:t>
            </a:r>
          </a:p>
          <a:p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victorias_jugador</a:t>
            </a:r>
            <a:r>
              <a:rPr lang="es-ES" dirty="0"/>
              <a:t> &lt; 2 and </a:t>
            </a:r>
            <a:r>
              <a:rPr lang="es-ES" dirty="0" err="1"/>
              <a:t>victorias_computadora</a:t>
            </a:r>
            <a:r>
              <a:rPr lang="es-ES" dirty="0"/>
              <a:t> &lt; 2</a:t>
            </a:r>
          </a:p>
          <a:p>
            <a:r>
              <a:rPr lang="es-ES" dirty="0" err="1"/>
              <a:t>obtener_eleccion_jugador</a:t>
            </a:r>
            <a:r>
              <a:rPr lang="es-ES" dirty="0"/>
              <a:t>()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499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85" name="Group 3084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090" name="Rectangle 3089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1" name="Rectangle 3090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6" name="Group 3085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088" name="Rectangle 3087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9" name="Rectangle 3088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87" name="Rectangle 3086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088796-D508-5332-20C0-7B935EB5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" sz="3800" dirty="0"/>
              <a:t>CONDICIONALES</a:t>
            </a:r>
            <a:endParaRPr lang="es-EC" sz="3800" dirty="0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▷ Ejercicios de Condicionales Python 2025 - BigBayData.com">
            <a:extLst>
              <a:ext uri="{FF2B5EF4-FFF2-40B4-BE49-F238E27FC236}">
                <a16:creationId xmlns:a16="http://schemas.microsoft.com/office/drawing/2014/main" id="{E83E677C-DBA1-7FA1-7D8A-99A01428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776" y="1762816"/>
            <a:ext cx="5353200" cy="33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9C8D76-D3A9-BC72-ED68-CECF0F1C0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" dirty="0"/>
              <a:t>IF</a:t>
            </a:r>
          </a:p>
          <a:p>
            <a:r>
              <a:rPr lang="es-ES" dirty="0"/>
              <a:t>ELIF</a:t>
            </a:r>
          </a:p>
          <a:p>
            <a:r>
              <a:rPr lang="es-ES" dirty="0"/>
              <a:t>ELSE</a:t>
            </a:r>
          </a:p>
          <a:p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64508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4DAEBF-EBB0-8D7B-99BD-716AB0D5F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s-ES" dirty="0"/>
              <a:t>FUNCIONES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6EC553B-CEA6-58FD-A1C6-49E17670B3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10550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38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5" name="Rectangle 513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56" name="Group 5140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5157" name="Oval 5141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8" name="Oval 5142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9" name="Oval 5143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46" name="Freeform: Shape 5145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4A1A3-1BD7-D70B-E4E4-EF995FF6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" sz="4700"/>
              <a:t>TUPLA Y DICCIONARIO</a:t>
            </a:r>
            <a:endParaRPr lang="es-EC" sz="47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E5640-3BD6-4320-E142-74DF59DF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C" dirty="0"/>
              <a:t>Opciones = ("piedra", "papel", "tijera")</a:t>
            </a:r>
          </a:p>
          <a:p>
            <a:r>
              <a:rPr lang="es-ES" dirty="0"/>
              <a:t>REGLAS = {</a:t>
            </a:r>
          </a:p>
          <a:p>
            <a:pPr marL="0" indent="0">
              <a:buNone/>
            </a:pPr>
            <a:r>
              <a:rPr lang="es-ES" dirty="0"/>
              <a:t>	"piedra": "tijera",</a:t>
            </a:r>
          </a:p>
          <a:p>
            <a:pPr marL="0" indent="0">
              <a:buNone/>
            </a:pPr>
            <a:r>
              <a:rPr lang="es-ES" dirty="0"/>
              <a:t>	"papel": "piedra",</a:t>
            </a:r>
          </a:p>
          <a:p>
            <a:pPr marL="0" indent="0">
              <a:buNone/>
            </a:pPr>
            <a:r>
              <a:rPr lang="es-ES" dirty="0"/>
              <a:t>	"tijera": "papel“</a:t>
            </a:r>
          </a:p>
          <a:p>
            <a:pPr marL="0" indent="0">
              <a:buNone/>
            </a:pPr>
            <a:r>
              <a:rPr lang="es-ES" dirty="0"/>
              <a:t>	}</a:t>
            </a:r>
            <a:endParaRPr lang="es-EC" dirty="0"/>
          </a:p>
        </p:txBody>
      </p:sp>
      <p:pic>
        <p:nvPicPr>
          <p:cNvPr id="5122" name="Picture 2" descr="1.8 Listas, tuplas y diccionarios en Python">
            <a:extLst>
              <a:ext uri="{FF2B5EF4-FFF2-40B4-BE49-F238E27FC236}">
                <a16:creationId xmlns:a16="http://schemas.microsoft.com/office/drawing/2014/main" id="{FBD82F34-4542-D825-A5F6-6D2A8809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000" y="2416500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3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EE5F9-D9E6-50BA-21A8-5A072546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 DEL CODIGO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E579EFB-2E91-3EDD-97B5-5531E808A9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70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4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6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9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50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52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3" name="Picture 3" descr="Vista aérea de una autopista cerca del océano">
            <a:extLst>
              <a:ext uri="{FF2B5EF4-FFF2-40B4-BE49-F238E27FC236}">
                <a16:creationId xmlns:a16="http://schemas.microsoft.com/office/drawing/2014/main" id="{6B580ED6-E257-A1D4-722B-E4D2DFE0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1835" r="1" b="13170"/>
          <a:stretch>
            <a:fillRect/>
          </a:stretch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54" name="Group 21">
            <a:extLst>
              <a:ext uri="{FF2B5EF4-FFF2-40B4-BE49-F238E27FC236}">
                <a16:creationId xmlns:a16="http://schemas.microsoft.com/office/drawing/2014/main" id="{24A5CBF4-323E-4A2D-A9CD-A3CC0050D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2406074" y="-5"/>
            <a:ext cx="9785926" cy="6858004"/>
            <a:chOff x="0" y="-3"/>
            <a:chExt cx="9785926" cy="68580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3"/>
              <a:ext cx="9767888" cy="6858003"/>
              <a:chOff x="0" y="-3"/>
              <a:chExt cx="9767888" cy="6858003"/>
            </a:xfrm>
          </p:grpSpPr>
          <p:sp>
            <p:nvSpPr>
              <p:cNvPr id="55" name="Rectangle 30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1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23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85926" cy="6858002"/>
              <a:chOff x="0" y="-1"/>
              <a:chExt cx="9785926" cy="68580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9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1241733" y="-1241732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25">
              <a:extLst>
                <a:ext uri="{FF2B5EF4-FFF2-40B4-BE49-F238E27FC236}">
                  <a16:creationId xmlns:a16="http://schemas.microsoft.com/office/drawing/2014/main" id="{4A26A215-743C-44FA-BCDF-557D447DD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68670" cy="6858002"/>
              <a:chOff x="0" y="-1"/>
              <a:chExt cx="9768670" cy="6858002"/>
            </a:xfrm>
          </p:grpSpPr>
          <p:sp>
            <p:nvSpPr>
              <p:cNvPr id="61" name="Rectangle 26">
                <a:extLst>
                  <a:ext uri="{FF2B5EF4-FFF2-40B4-BE49-F238E27FC236}">
                    <a16:creationId xmlns:a16="http://schemas.microsoft.com/office/drawing/2014/main" id="{DDC24E92-BC4D-4062-B4E9-06E64DFC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82" y="3429000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36FDDFC-223B-4390-8055-FA8AA406E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5156141-2CA7-740F-A9FE-B4E1FB7C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>
                <a:solidFill>
                  <a:srgbClr val="FFFFFF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80603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1612CB-216F-FA18-2FCE-1E39834D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" dirty="0"/>
              <a:t>LINK DE VIDEO</a:t>
            </a:r>
            <a:endParaRPr lang="es-EC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6B0B70FF-9B62-CF0E-3570-A811C57FB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862" y="4442896"/>
            <a:ext cx="105890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TRABAJO FINAL LOGICA DE PROGRAMACIÓN.mp4</a:t>
            </a:r>
            <a:endParaRPr kumimoji="0" lang="es-EC" altLang="es-EC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382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195</Words>
  <Application>Microsoft Office PowerPoint</Application>
  <PresentationFormat>Panorámica</PresentationFormat>
  <Paragraphs>36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Bell MT</vt:lpstr>
      <vt:lpstr>GlowVTI</vt:lpstr>
      <vt:lpstr>TRABAJO FINAL</vt:lpstr>
      <vt:lpstr>OBETIVO</vt:lpstr>
      <vt:lpstr>CICLOS REPETITIRVOS</vt:lpstr>
      <vt:lpstr>CONDICIONALES</vt:lpstr>
      <vt:lpstr>FUNCIONES</vt:lpstr>
      <vt:lpstr>TUPLA Y DICCIONARIO</vt:lpstr>
      <vt:lpstr>FUNCIONALIDADES DEL CODIGO</vt:lpstr>
      <vt:lpstr>GRACIAS</vt:lpstr>
      <vt:lpstr>LINK DE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ROGEL MASABANDA ANDY FABRICIO</dc:creator>
  <cp:lastModifiedBy>ROGEL MASABANDA ANDY FABRICIO</cp:lastModifiedBy>
  <cp:revision>2</cp:revision>
  <dcterms:created xsi:type="dcterms:W3CDTF">2025-06-29T17:35:37Z</dcterms:created>
  <dcterms:modified xsi:type="dcterms:W3CDTF">2025-06-29T20:48:06Z</dcterms:modified>
</cp:coreProperties>
</file>